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diagrams/drawing3.xml" ContentType="application/vnd.ms-office.drawingml.diagramDrawing+xml"/>
  <Default Extension="png" ContentType="image/png"/>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diagrams/data11.xml" ContentType="application/vnd.openxmlformats-officedocument.drawingml.diagramData+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Masters/slideMaster6.xml" ContentType="application/vnd.openxmlformats-officedocument.presentationml.slideMaster+xml"/>
  <Override PartName="/ppt/theme/theme8.xml" ContentType="application/vnd.openxmlformats-officedocument.them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5852" r:id="rId3"/>
    <p:sldMasterId id="2147485864" r:id="rId4"/>
    <p:sldMasterId id="2147490557" r:id="rId5"/>
    <p:sldMasterId id="2147490617" r:id="rId6"/>
  </p:sldMasterIdLst>
  <p:notesMasterIdLst>
    <p:notesMasterId r:id="rId44"/>
  </p:notesMasterIdLst>
  <p:handoutMasterIdLst>
    <p:handoutMasterId r:id="rId45"/>
  </p:handoutMasterIdLst>
  <p:sldIdLst>
    <p:sldId id="256" r:id="rId7"/>
    <p:sldId id="844" r:id="rId8"/>
    <p:sldId id="490" r:id="rId9"/>
    <p:sldId id="857" r:id="rId10"/>
    <p:sldId id="495" r:id="rId11"/>
    <p:sldId id="500" r:id="rId12"/>
    <p:sldId id="691" r:id="rId13"/>
    <p:sldId id="846" r:id="rId14"/>
    <p:sldId id="493" r:id="rId15"/>
    <p:sldId id="690" r:id="rId16"/>
    <p:sldId id="492" r:id="rId17"/>
    <p:sldId id="494" r:id="rId18"/>
    <p:sldId id="1138" r:id="rId19"/>
    <p:sldId id="882" r:id="rId20"/>
    <p:sldId id="884" r:id="rId21"/>
    <p:sldId id="887" r:id="rId22"/>
    <p:sldId id="890" r:id="rId23"/>
    <p:sldId id="891" r:id="rId24"/>
    <p:sldId id="892" r:id="rId25"/>
    <p:sldId id="894" r:id="rId26"/>
    <p:sldId id="907" r:id="rId27"/>
    <p:sldId id="1044" r:id="rId28"/>
    <p:sldId id="1046" r:id="rId29"/>
    <p:sldId id="1047" r:id="rId30"/>
    <p:sldId id="1048" r:id="rId31"/>
    <p:sldId id="1049" r:id="rId32"/>
    <p:sldId id="1056" r:id="rId33"/>
    <p:sldId id="1076" r:id="rId34"/>
    <p:sldId id="1084" r:id="rId35"/>
    <p:sldId id="1139" r:id="rId36"/>
    <p:sldId id="1140" r:id="rId37"/>
    <p:sldId id="1124" r:id="rId38"/>
    <p:sldId id="1125" r:id="rId39"/>
    <p:sldId id="1130" r:id="rId40"/>
    <p:sldId id="1131" r:id="rId41"/>
    <p:sldId id="1141" r:id="rId42"/>
    <p:sldId id="1137" r:id="rId43"/>
  </p:sldIdLst>
  <p:sldSz cx="9144000" cy="6858000" type="screen4x3"/>
  <p:notesSz cx="6805613" cy="99393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0000"/>
    <a:srgbClr val="3333CC"/>
    <a:srgbClr val="FF5050"/>
    <a:srgbClr val="4C1397"/>
    <a:srgbClr val="F98607"/>
  </p:clrMru>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佈景主題樣式 2 - 輔色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佈景主題樣式 2 - 輔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573" autoAdjust="0"/>
    <p:restoredTop sz="94660"/>
  </p:normalViewPr>
  <p:slideViewPr>
    <p:cSldViewPr>
      <p:cViewPr varScale="1">
        <p:scale>
          <a:sx n="76" d="100"/>
          <a:sy n="76" d="100"/>
        </p:scale>
        <p:origin x="-714"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8D0155-F347-4637-AFD9-781B22DBB5EE}" type="doc">
      <dgm:prSet loTypeId="urn:microsoft.com/office/officeart/2005/8/layout/pyramid2" loCatId="pyramid" qsTypeId="urn:microsoft.com/office/officeart/2005/8/quickstyle/3d9" qsCatId="3D" csTypeId="urn:microsoft.com/office/officeart/2005/8/colors/accent1_3" csCatId="accent1" phldr="1"/>
      <dgm:spPr/>
    </dgm:pt>
    <dgm:pt modelId="{0263AE52-5D93-4DAD-8170-8F260007F056}">
      <dgm:prSet phldrT="[文字]"/>
      <dgm:spPr/>
      <dgm:t>
        <a:bodyPr/>
        <a:lstStyle/>
        <a:p>
          <a:r>
            <a:rPr lang="zh-TW" altLang="en-US" dirty="0" smtClean="0">
              <a:latin typeface="微軟正黑體" pitchFamily="34" charset="-120"/>
              <a:ea typeface="微軟正黑體" pitchFamily="34" charset="-120"/>
            </a:rPr>
            <a:t>新視野</a:t>
          </a:r>
          <a:endParaRPr lang="zh-TW" altLang="en-US" dirty="0">
            <a:latin typeface="微軟正黑體" pitchFamily="34" charset="-120"/>
            <a:ea typeface="微軟正黑體" pitchFamily="34" charset="-120"/>
          </a:endParaRPr>
        </a:p>
      </dgm:t>
    </dgm:pt>
    <dgm:pt modelId="{C28D77A1-D518-4CD4-9757-B94A52364E3A}" type="parTrans" cxnId="{522C3ECD-F09F-4014-87F5-CC5D5B341D8F}">
      <dgm:prSet/>
      <dgm:spPr/>
      <dgm:t>
        <a:bodyPr/>
        <a:lstStyle/>
        <a:p>
          <a:endParaRPr lang="zh-TW" altLang="en-US"/>
        </a:p>
      </dgm:t>
    </dgm:pt>
    <dgm:pt modelId="{0AB2A665-71F2-468C-9321-ACBD9CC8E29D}" type="sibTrans" cxnId="{522C3ECD-F09F-4014-87F5-CC5D5B341D8F}">
      <dgm:prSet/>
      <dgm:spPr/>
      <dgm:t>
        <a:bodyPr/>
        <a:lstStyle/>
        <a:p>
          <a:endParaRPr lang="zh-TW" altLang="en-US"/>
        </a:p>
      </dgm:t>
    </dgm:pt>
    <dgm:pt modelId="{980BA497-09A2-4316-BFA9-7CF702BFB9FB}">
      <dgm:prSet phldrT="[文字]"/>
      <dgm:spPr/>
      <dgm:t>
        <a:bodyPr/>
        <a:lstStyle/>
        <a:p>
          <a:r>
            <a:rPr lang="zh-TW" altLang="en-US" dirty="0" smtClean="0">
              <a:latin typeface="微軟正黑體" pitchFamily="34" charset="-120"/>
              <a:ea typeface="微軟正黑體" pitchFamily="34" charset="-120"/>
            </a:rPr>
            <a:t>創意</a:t>
          </a:r>
          <a:endParaRPr lang="zh-TW" altLang="en-US" dirty="0">
            <a:latin typeface="微軟正黑體" pitchFamily="34" charset="-120"/>
            <a:ea typeface="微軟正黑體" pitchFamily="34" charset="-120"/>
          </a:endParaRPr>
        </a:p>
      </dgm:t>
    </dgm:pt>
    <dgm:pt modelId="{3BFD694B-040C-4F38-BC46-3DBF53D88573}" type="parTrans" cxnId="{A3DD0D1B-BD5D-48A2-A650-E00DADB0BD92}">
      <dgm:prSet/>
      <dgm:spPr/>
      <dgm:t>
        <a:bodyPr/>
        <a:lstStyle/>
        <a:p>
          <a:endParaRPr lang="zh-TW" altLang="en-US"/>
        </a:p>
      </dgm:t>
    </dgm:pt>
    <dgm:pt modelId="{CC553E7E-A159-43AC-A528-DEB724F10613}" type="sibTrans" cxnId="{A3DD0D1B-BD5D-48A2-A650-E00DADB0BD92}">
      <dgm:prSet/>
      <dgm:spPr/>
      <dgm:t>
        <a:bodyPr/>
        <a:lstStyle/>
        <a:p>
          <a:endParaRPr lang="zh-TW" altLang="en-US"/>
        </a:p>
      </dgm:t>
    </dgm:pt>
    <dgm:pt modelId="{A3E1F9D8-39EA-44DB-ADF1-BE11342C34CA}">
      <dgm:prSet phldrT="[文字]"/>
      <dgm:spPr/>
      <dgm:t>
        <a:bodyPr/>
        <a:lstStyle/>
        <a:p>
          <a:r>
            <a:rPr lang="zh-TW" altLang="en-US" dirty="0" smtClean="0">
              <a:latin typeface="微軟正黑體" pitchFamily="34" charset="-120"/>
              <a:ea typeface="微軟正黑體" pitchFamily="34" charset="-120"/>
            </a:rPr>
            <a:t>精緻</a:t>
          </a:r>
          <a:endParaRPr lang="zh-TW" altLang="en-US" dirty="0">
            <a:latin typeface="微軟正黑體" pitchFamily="34" charset="-120"/>
            <a:ea typeface="微軟正黑體" pitchFamily="34" charset="-120"/>
          </a:endParaRPr>
        </a:p>
      </dgm:t>
    </dgm:pt>
    <dgm:pt modelId="{565A60F0-6935-45E1-B25F-EE88D7A202B7}" type="parTrans" cxnId="{5595C431-C20B-4E41-A07D-8023CCEAD0F9}">
      <dgm:prSet/>
      <dgm:spPr/>
      <dgm:t>
        <a:bodyPr/>
        <a:lstStyle/>
        <a:p>
          <a:endParaRPr lang="zh-TW" altLang="en-US"/>
        </a:p>
      </dgm:t>
    </dgm:pt>
    <dgm:pt modelId="{3625811A-2CA0-4251-9AEA-1DDEB48466D5}" type="sibTrans" cxnId="{5595C431-C20B-4E41-A07D-8023CCEAD0F9}">
      <dgm:prSet/>
      <dgm:spPr/>
      <dgm:t>
        <a:bodyPr/>
        <a:lstStyle/>
        <a:p>
          <a:endParaRPr lang="zh-TW" altLang="en-US"/>
        </a:p>
      </dgm:t>
    </dgm:pt>
    <dgm:pt modelId="{CAF78E8F-65D2-4615-B85C-9BBC07A3578B}" type="pres">
      <dgm:prSet presAssocID="{CB8D0155-F347-4637-AFD9-781B22DBB5EE}" presName="compositeShape" presStyleCnt="0">
        <dgm:presLayoutVars>
          <dgm:dir/>
          <dgm:resizeHandles/>
        </dgm:presLayoutVars>
      </dgm:prSet>
      <dgm:spPr/>
    </dgm:pt>
    <dgm:pt modelId="{1CF85FDB-971A-47B2-B690-E5E0D736EBA3}" type="pres">
      <dgm:prSet presAssocID="{CB8D0155-F347-4637-AFD9-781B22DBB5EE}" presName="pyramid" presStyleLbl="node1" presStyleIdx="0" presStyleCnt="1" custLinFactNeighborX="7730" custLinFactNeighborY="-1453"/>
      <dgm:spPr/>
    </dgm:pt>
    <dgm:pt modelId="{0311F87D-C291-4E5E-B575-745B8FF567C8}" type="pres">
      <dgm:prSet presAssocID="{CB8D0155-F347-4637-AFD9-781B22DBB5EE}" presName="theList" presStyleCnt="0"/>
      <dgm:spPr/>
    </dgm:pt>
    <dgm:pt modelId="{1109F08A-17F1-41A9-8324-63BF27ABC037}" type="pres">
      <dgm:prSet presAssocID="{0263AE52-5D93-4DAD-8170-8F260007F056}" presName="aNode" presStyleLbl="fgAcc1" presStyleIdx="0" presStyleCnt="3" custLinFactNeighborX="-9146">
        <dgm:presLayoutVars>
          <dgm:bulletEnabled val="1"/>
        </dgm:presLayoutVars>
      </dgm:prSet>
      <dgm:spPr/>
      <dgm:t>
        <a:bodyPr/>
        <a:lstStyle/>
        <a:p>
          <a:endParaRPr lang="zh-TW" altLang="en-US"/>
        </a:p>
      </dgm:t>
    </dgm:pt>
    <dgm:pt modelId="{13840315-C0D9-4415-A3B0-BEF90283864F}" type="pres">
      <dgm:prSet presAssocID="{0263AE52-5D93-4DAD-8170-8F260007F056}" presName="aSpace" presStyleCnt="0"/>
      <dgm:spPr/>
    </dgm:pt>
    <dgm:pt modelId="{F184DD5C-EC7D-4DE5-8EF6-3ED6AAD6A445}" type="pres">
      <dgm:prSet presAssocID="{980BA497-09A2-4316-BFA9-7CF702BFB9FB}" presName="aNode" presStyleLbl="fgAcc1" presStyleIdx="1" presStyleCnt="3" custLinFactNeighborX="-10791">
        <dgm:presLayoutVars>
          <dgm:bulletEnabled val="1"/>
        </dgm:presLayoutVars>
      </dgm:prSet>
      <dgm:spPr/>
      <dgm:t>
        <a:bodyPr/>
        <a:lstStyle/>
        <a:p>
          <a:endParaRPr lang="zh-TW" altLang="en-US"/>
        </a:p>
      </dgm:t>
    </dgm:pt>
    <dgm:pt modelId="{14AEDE18-7F01-4469-96DF-35EAA9CB5CD4}" type="pres">
      <dgm:prSet presAssocID="{980BA497-09A2-4316-BFA9-7CF702BFB9FB}" presName="aSpace" presStyleCnt="0"/>
      <dgm:spPr/>
    </dgm:pt>
    <dgm:pt modelId="{40E84DAB-FC27-443B-B024-2A3BC334A267}" type="pres">
      <dgm:prSet presAssocID="{A3E1F9D8-39EA-44DB-ADF1-BE11342C34CA}" presName="aNode" presStyleLbl="fgAcc1" presStyleIdx="2" presStyleCnt="3" custLinFactNeighborX="-11382" custLinFactNeighborY="91579">
        <dgm:presLayoutVars>
          <dgm:bulletEnabled val="1"/>
        </dgm:presLayoutVars>
      </dgm:prSet>
      <dgm:spPr/>
      <dgm:t>
        <a:bodyPr/>
        <a:lstStyle/>
        <a:p>
          <a:endParaRPr lang="zh-TW" altLang="en-US"/>
        </a:p>
      </dgm:t>
    </dgm:pt>
    <dgm:pt modelId="{11B3D430-6B5B-44D1-8305-4A8E04B8FF0E}" type="pres">
      <dgm:prSet presAssocID="{A3E1F9D8-39EA-44DB-ADF1-BE11342C34CA}" presName="aSpace" presStyleCnt="0"/>
      <dgm:spPr/>
    </dgm:pt>
  </dgm:ptLst>
  <dgm:cxnLst>
    <dgm:cxn modelId="{16F2055F-0A2D-4973-914B-EF87DD241C60}" type="presOf" srcId="{A3E1F9D8-39EA-44DB-ADF1-BE11342C34CA}" destId="{40E84DAB-FC27-443B-B024-2A3BC334A267}" srcOrd="0" destOrd="0" presId="urn:microsoft.com/office/officeart/2005/8/layout/pyramid2"/>
    <dgm:cxn modelId="{D7B59E3C-AAE5-4465-AD80-F3C161F98C96}" type="presOf" srcId="{CB8D0155-F347-4637-AFD9-781B22DBB5EE}" destId="{CAF78E8F-65D2-4615-B85C-9BBC07A3578B}" srcOrd="0" destOrd="0" presId="urn:microsoft.com/office/officeart/2005/8/layout/pyramid2"/>
    <dgm:cxn modelId="{522C3ECD-F09F-4014-87F5-CC5D5B341D8F}" srcId="{CB8D0155-F347-4637-AFD9-781B22DBB5EE}" destId="{0263AE52-5D93-4DAD-8170-8F260007F056}" srcOrd="0" destOrd="0" parTransId="{C28D77A1-D518-4CD4-9757-B94A52364E3A}" sibTransId="{0AB2A665-71F2-468C-9321-ACBD9CC8E29D}"/>
    <dgm:cxn modelId="{2AE6C35A-77FA-4455-9BC4-42ADA675C4D1}" type="presOf" srcId="{0263AE52-5D93-4DAD-8170-8F260007F056}" destId="{1109F08A-17F1-41A9-8324-63BF27ABC037}" srcOrd="0" destOrd="0" presId="urn:microsoft.com/office/officeart/2005/8/layout/pyramid2"/>
    <dgm:cxn modelId="{EFF4AB08-C10D-4585-8AAF-9D0C8CAFD491}" type="presOf" srcId="{980BA497-09A2-4316-BFA9-7CF702BFB9FB}" destId="{F184DD5C-EC7D-4DE5-8EF6-3ED6AAD6A445}" srcOrd="0" destOrd="0" presId="urn:microsoft.com/office/officeart/2005/8/layout/pyramid2"/>
    <dgm:cxn modelId="{A3DD0D1B-BD5D-48A2-A650-E00DADB0BD92}" srcId="{CB8D0155-F347-4637-AFD9-781B22DBB5EE}" destId="{980BA497-09A2-4316-BFA9-7CF702BFB9FB}" srcOrd="1" destOrd="0" parTransId="{3BFD694B-040C-4F38-BC46-3DBF53D88573}" sibTransId="{CC553E7E-A159-43AC-A528-DEB724F10613}"/>
    <dgm:cxn modelId="{5595C431-C20B-4E41-A07D-8023CCEAD0F9}" srcId="{CB8D0155-F347-4637-AFD9-781B22DBB5EE}" destId="{A3E1F9D8-39EA-44DB-ADF1-BE11342C34CA}" srcOrd="2" destOrd="0" parTransId="{565A60F0-6935-45E1-B25F-EE88D7A202B7}" sibTransId="{3625811A-2CA0-4251-9AEA-1DDEB48466D5}"/>
    <dgm:cxn modelId="{7FFE2359-1CA7-4F63-AFF9-3A8FAF48B575}" type="presParOf" srcId="{CAF78E8F-65D2-4615-B85C-9BBC07A3578B}" destId="{1CF85FDB-971A-47B2-B690-E5E0D736EBA3}" srcOrd="0" destOrd="0" presId="urn:microsoft.com/office/officeart/2005/8/layout/pyramid2"/>
    <dgm:cxn modelId="{8CF2FB78-9458-448F-A7D2-64BC6C80D62B}" type="presParOf" srcId="{CAF78E8F-65D2-4615-B85C-9BBC07A3578B}" destId="{0311F87D-C291-4E5E-B575-745B8FF567C8}" srcOrd="1" destOrd="0" presId="urn:microsoft.com/office/officeart/2005/8/layout/pyramid2"/>
    <dgm:cxn modelId="{D8B65006-D13A-4908-B24D-A8C86B4032CD}" type="presParOf" srcId="{0311F87D-C291-4E5E-B575-745B8FF567C8}" destId="{1109F08A-17F1-41A9-8324-63BF27ABC037}" srcOrd="0" destOrd="0" presId="urn:microsoft.com/office/officeart/2005/8/layout/pyramid2"/>
    <dgm:cxn modelId="{82FF5736-087D-428D-A20A-B2E91EF6FDD3}" type="presParOf" srcId="{0311F87D-C291-4E5E-B575-745B8FF567C8}" destId="{13840315-C0D9-4415-A3B0-BEF90283864F}" srcOrd="1" destOrd="0" presId="urn:microsoft.com/office/officeart/2005/8/layout/pyramid2"/>
    <dgm:cxn modelId="{8447A9E0-261C-4C63-BE70-31A5EC27C0E1}" type="presParOf" srcId="{0311F87D-C291-4E5E-B575-745B8FF567C8}" destId="{F184DD5C-EC7D-4DE5-8EF6-3ED6AAD6A445}" srcOrd="2" destOrd="0" presId="urn:microsoft.com/office/officeart/2005/8/layout/pyramid2"/>
    <dgm:cxn modelId="{68037C2C-54CD-4B96-9A04-203443B044C4}" type="presParOf" srcId="{0311F87D-C291-4E5E-B575-745B8FF567C8}" destId="{14AEDE18-7F01-4469-96DF-35EAA9CB5CD4}" srcOrd="3" destOrd="0" presId="urn:microsoft.com/office/officeart/2005/8/layout/pyramid2"/>
    <dgm:cxn modelId="{2C19E119-4F9F-4881-A4DE-2E42A6D85961}" type="presParOf" srcId="{0311F87D-C291-4E5E-B575-745B8FF567C8}" destId="{40E84DAB-FC27-443B-B024-2A3BC334A267}" srcOrd="4" destOrd="0" presId="urn:microsoft.com/office/officeart/2005/8/layout/pyramid2"/>
    <dgm:cxn modelId="{008190A1-118D-4656-9AA3-1CD8895D8431}" type="presParOf" srcId="{0311F87D-C291-4E5E-B575-745B8FF567C8}" destId="{11B3D430-6B5B-44D1-8305-4A8E04B8FF0E}" srcOrd="5"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2182DC-8C9A-458B-9DF4-9564BAFEFA13}" type="doc">
      <dgm:prSet loTypeId="urn:microsoft.com/office/officeart/2005/8/layout/vList5" loCatId="list" qsTypeId="urn:microsoft.com/office/officeart/2005/8/quickstyle/simple2" qsCatId="simple" csTypeId="urn:microsoft.com/office/officeart/2005/8/colors/accent1_2#4" csCatId="accent1" phldr="1"/>
      <dgm:spPr/>
      <dgm:t>
        <a:bodyPr/>
        <a:lstStyle/>
        <a:p>
          <a:endParaRPr lang="zh-TW" altLang="en-US"/>
        </a:p>
      </dgm:t>
    </dgm:pt>
    <dgm:pt modelId="{FD19672E-8588-4347-B632-E8E3FFC32BE3}">
      <dgm:prSet phldrT="[文字]" custT="1"/>
      <dgm:spPr/>
      <dgm:t>
        <a:bodyPr/>
        <a:lstStyle/>
        <a:p>
          <a:r>
            <a:rPr lang="en-US" altLang="zh-TW" sz="3200" b="1" dirty="0" smtClean="0"/>
            <a:t>98</a:t>
          </a:r>
          <a:r>
            <a:rPr lang="zh-TW" altLang="en-US" sz="3200" b="1" dirty="0" smtClean="0"/>
            <a:t>學年度</a:t>
          </a:r>
          <a:endParaRPr lang="zh-TW" altLang="en-US" sz="3200" b="1" dirty="0"/>
        </a:p>
      </dgm:t>
    </dgm:pt>
    <dgm:pt modelId="{62E95993-F021-42AA-8905-386F07B8DF6E}" type="parTrans" cxnId="{1EAEB41F-CCDF-4412-BD19-51B0E7F5E68C}">
      <dgm:prSet/>
      <dgm:spPr/>
      <dgm:t>
        <a:bodyPr/>
        <a:lstStyle/>
        <a:p>
          <a:endParaRPr lang="zh-TW" altLang="en-US"/>
        </a:p>
      </dgm:t>
    </dgm:pt>
    <dgm:pt modelId="{EBCF7ABA-D6BB-4A9A-AB20-16174BAA9507}" type="sibTrans" cxnId="{1EAEB41F-CCDF-4412-BD19-51B0E7F5E68C}">
      <dgm:prSet/>
      <dgm:spPr/>
      <dgm:t>
        <a:bodyPr/>
        <a:lstStyle/>
        <a:p>
          <a:endParaRPr lang="zh-TW" altLang="en-US"/>
        </a:p>
      </dgm:t>
    </dgm:pt>
    <dgm:pt modelId="{55446328-5493-42B7-AB94-BC1477AE9F9D}">
      <dgm:prSet phldrT="[文字]" custT="1"/>
      <dgm:spPr/>
      <dgm:t>
        <a:bodyPr/>
        <a:lstStyle/>
        <a:p>
          <a:r>
            <a:rPr lang="en-US" altLang="zh-TW" sz="2800" b="1" dirty="0" smtClean="0">
              <a:latin typeface="標楷體" pitchFamily="65" charset="-120"/>
              <a:ea typeface="標楷體" pitchFamily="65" charset="-120"/>
            </a:rPr>
            <a:t>36</a:t>
          </a:r>
          <a:r>
            <a:rPr lang="zh-TW" altLang="en-US" sz="2800" b="1" dirty="0" smtClean="0">
              <a:latin typeface="標楷體" pitchFamily="65" charset="-120"/>
              <a:ea typeface="標楷體" pitchFamily="65" charset="-120"/>
            </a:rPr>
            <a:t>位外籍學生入學</a:t>
          </a:r>
          <a:endParaRPr lang="zh-TW" altLang="en-US" sz="2800" dirty="0">
            <a:latin typeface="標楷體" pitchFamily="65" charset="-120"/>
            <a:ea typeface="標楷體" pitchFamily="65" charset="-120"/>
          </a:endParaRPr>
        </a:p>
      </dgm:t>
    </dgm:pt>
    <dgm:pt modelId="{19EBC6DB-54E2-40A3-9DAD-7FF08E829929}" type="parTrans" cxnId="{F4D3E612-8D33-4303-A8F9-8730DE5619BF}">
      <dgm:prSet/>
      <dgm:spPr/>
      <dgm:t>
        <a:bodyPr/>
        <a:lstStyle/>
        <a:p>
          <a:endParaRPr lang="zh-TW" altLang="en-US"/>
        </a:p>
      </dgm:t>
    </dgm:pt>
    <dgm:pt modelId="{6DAA3E74-DDB1-4CF6-A0AD-DE808CFB5539}" type="sibTrans" cxnId="{F4D3E612-8D33-4303-A8F9-8730DE5619BF}">
      <dgm:prSet/>
      <dgm:spPr/>
      <dgm:t>
        <a:bodyPr/>
        <a:lstStyle/>
        <a:p>
          <a:endParaRPr lang="zh-TW" altLang="en-US"/>
        </a:p>
      </dgm:t>
    </dgm:pt>
    <dgm:pt modelId="{BDA4FD20-7C19-42F4-B85B-857B82BD5ACB}">
      <dgm:prSet phldrT="[文字]" custT="1"/>
      <dgm:spPr/>
      <dgm:t>
        <a:bodyPr/>
        <a:lstStyle/>
        <a:p>
          <a:r>
            <a:rPr lang="en-US" altLang="zh-TW" sz="3200" b="1" dirty="0" smtClean="0"/>
            <a:t>97</a:t>
          </a:r>
          <a:r>
            <a:rPr lang="zh-TW" altLang="en-US" sz="3200" b="1" dirty="0" smtClean="0"/>
            <a:t>學年度</a:t>
          </a:r>
          <a:endParaRPr lang="zh-TW" altLang="en-US" sz="3200" dirty="0"/>
        </a:p>
      </dgm:t>
    </dgm:pt>
    <dgm:pt modelId="{EA434B5F-FC94-49C5-84AE-511315009951}" type="parTrans" cxnId="{760CF700-ACC6-4A76-B606-4BAB5B83A31C}">
      <dgm:prSet/>
      <dgm:spPr/>
      <dgm:t>
        <a:bodyPr/>
        <a:lstStyle/>
        <a:p>
          <a:endParaRPr lang="zh-TW" altLang="en-US"/>
        </a:p>
      </dgm:t>
    </dgm:pt>
    <dgm:pt modelId="{3DEF0150-5867-46BD-9AD0-B5576EE88A0B}" type="sibTrans" cxnId="{760CF700-ACC6-4A76-B606-4BAB5B83A31C}">
      <dgm:prSet/>
      <dgm:spPr/>
      <dgm:t>
        <a:bodyPr/>
        <a:lstStyle/>
        <a:p>
          <a:endParaRPr lang="zh-TW" altLang="en-US"/>
        </a:p>
      </dgm:t>
    </dgm:pt>
    <dgm:pt modelId="{6BFF212D-EF14-4FF8-978D-95FADA3E9C46}">
      <dgm:prSet phldrT="[文字]" custT="1"/>
      <dgm:spPr/>
      <dgm:t>
        <a:bodyPr/>
        <a:lstStyle/>
        <a:p>
          <a:r>
            <a:rPr lang="en-US" altLang="zh-TW" sz="2800" b="1" dirty="0" smtClean="0">
              <a:latin typeface="標楷體" pitchFamily="65" charset="-120"/>
              <a:ea typeface="標楷體" pitchFamily="65" charset="-120"/>
            </a:rPr>
            <a:t>2</a:t>
          </a:r>
          <a:r>
            <a:rPr lang="zh-TW" altLang="en-US" sz="2800" b="1" dirty="0" smtClean="0">
              <a:latin typeface="標楷體" pitchFamily="65" charset="-120"/>
              <a:ea typeface="標楷體" pitchFamily="65" charset="-120"/>
            </a:rPr>
            <a:t>位外籍學生入學</a:t>
          </a:r>
        </a:p>
      </dgm:t>
    </dgm:pt>
    <dgm:pt modelId="{27EE812E-CF77-45FD-8CBB-166A41D27504}" type="parTrans" cxnId="{B2B50191-35C8-45E2-AD65-A54254D6FB50}">
      <dgm:prSet/>
      <dgm:spPr/>
      <dgm:t>
        <a:bodyPr/>
        <a:lstStyle/>
        <a:p>
          <a:endParaRPr lang="zh-TW" altLang="en-US"/>
        </a:p>
      </dgm:t>
    </dgm:pt>
    <dgm:pt modelId="{48D78685-0990-4D8B-874E-D6CE2BC77915}" type="sibTrans" cxnId="{B2B50191-35C8-45E2-AD65-A54254D6FB50}">
      <dgm:prSet/>
      <dgm:spPr/>
      <dgm:t>
        <a:bodyPr/>
        <a:lstStyle/>
        <a:p>
          <a:endParaRPr lang="zh-TW" altLang="en-US"/>
        </a:p>
      </dgm:t>
    </dgm:pt>
    <dgm:pt modelId="{39767FC9-4DF5-4E65-B4BC-2FC979451F2E}">
      <dgm:prSet phldrT="[文字]" custT="1"/>
      <dgm:spPr/>
      <dgm:t>
        <a:bodyPr/>
        <a:lstStyle/>
        <a:p>
          <a:r>
            <a:rPr lang="en-US" altLang="zh-TW" sz="3200" b="1" dirty="0" smtClean="0"/>
            <a:t>99</a:t>
          </a:r>
          <a:r>
            <a:rPr lang="zh-TW" altLang="en-US" sz="3200" b="1" dirty="0" smtClean="0"/>
            <a:t>學年度</a:t>
          </a:r>
          <a:endParaRPr lang="zh-TW" altLang="en-US" sz="3200" b="1" dirty="0"/>
        </a:p>
      </dgm:t>
    </dgm:pt>
    <dgm:pt modelId="{61F4A347-3AF1-489D-B019-5064646F4629}" type="parTrans" cxnId="{418D4CD4-5CED-48DE-82E5-691F6EE61D92}">
      <dgm:prSet/>
      <dgm:spPr/>
      <dgm:t>
        <a:bodyPr/>
        <a:lstStyle/>
        <a:p>
          <a:endParaRPr lang="zh-TW" altLang="en-US"/>
        </a:p>
      </dgm:t>
    </dgm:pt>
    <dgm:pt modelId="{E184E167-6D4F-4541-B355-DD481E31D3C2}" type="sibTrans" cxnId="{418D4CD4-5CED-48DE-82E5-691F6EE61D92}">
      <dgm:prSet/>
      <dgm:spPr/>
      <dgm:t>
        <a:bodyPr/>
        <a:lstStyle/>
        <a:p>
          <a:endParaRPr lang="zh-TW" altLang="en-US"/>
        </a:p>
      </dgm:t>
    </dgm:pt>
    <dgm:pt modelId="{FFCB3051-AD1D-42C1-8DB0-B5F16410A144}">
      <dgm:prSet phldrT="[文字]" custT="1"/>
      <dgm:spPr/>
      <dgm:t>
        <a:bodyPr/>
        <a:lstStyle/>
        <a:p>
          <a:r>
            <a:rPr lang="en-US" altLang="zh-TW" sz="2800" b="1" dirty="0" smtClean="0">
              <a:latin typeface="標楷體" pitchFamily="65" charset="-120"/>
              <a:ea typeface="標楷體" pitchFamily="65" charset="-120"/>
            </a:rPr>
            <a:t>11</a:t>
          </a:r>
          <a:r>
            <a:rPr lang="zh-TW" altLang="en-US" sz="2800" b="1" dirty="0" smtClean="0">
              <a:latin typeface="標楷體" pitchFamily="65" charset="-120"/>
              <a:ea typeface="標楷體" pitchFamily="65" charset="-120"/>
            </a:rPr>
            <a:t>位外籍學生入學</a:t>
          </a:r>
          <a:endParaRPr lang="zh-TW" altLang="en-US" sz="2800" b="1" dirty="0">
            <a:solidFill>
              <a:srgbClr val="FF0000"/>
            </a:solidFill>
            <a:latin typeface="標楷體" pitchFamily="65" charset="-120"/>
            <a:ea typeface="標楷體" pitchFamily="65" charset="-120"/>
          </a:endParaRPr>
        </a:p>
      </dgm:t>
    </dgm:pt>
    <dgm:pt modelId="{A75A9708-81F4-4359-B2A1-AB02BA4B44DD}" type="parTrans" cxnId="{C3928F30-9494-4AA4-98AC-40BF9F58F80C}">
      <dgm:prSet/>
      <dgm:spPr/>
      <dgm:t>
        <a:bodyPr/>
        <a:lstStyle/>
        <a:p>
          <a:endParaRPr lang="zh-TW" altLang="en-US"/>
        </a:p>
      </dgm:t>
    </dgm:pt>
    <dgm:pt modelId="{C5D9E51B-4701-47B2-B9B8-33AE28309D4D}" type="sibTrans" cxnId="{C3928F30-9494-4AA4-98AC-40BF9F58F80C}">
      <dgm:prSet/>
      <dgm:spPr/>
      <dgm:t>
        <a:bodyPr/>
        <a:lstStyle/>
        <a:p>
          <a:endParaRPr lang="zh-TW" altLang="en-US"/>
        </a:p>
      </dgm:t>
    </dgm:pt>
    <dgm:pt modelId="{ACAF5D4F-D803-4C5B-A757-E7F6F64E3326}" type="pres">
      <dgm:prSet presAssocID="{E12182DC-8C9A-458B-9DF4-9564BAFEFA13}" presName="Name0" presStyleCnt="0">
        <dgm:presLayoutVars>
          <dgm:dir/>
          <dgm:animLvl val="lvl"/>
          <dgm:resizeHandles val="exact"/>
        </dgm:presLayoutVars>
      </dgm:prSet>
      <dgm:spPr/>
      <dgm:t>
        <a:bodyPr/>
        <a:lstStyle/>
        <a:p>
          <a:endParaRPr lang="zh-TW" altLang="en-US"/>
        </a:p>
      </dgm:t>
    </dgm:pt>
    <dgm:pt modelId="{57C0AD9F-1F26-43A9-B59F-F10FFE354E31}" type="pres">
      <dgm:prSet presAssocID="{39767FC9-4DF5-4E65-B4BC-2FC979451F2E}" presName="linNode" presStyleCnt="0"/>
      <dgm:spPr/>
    </dgm:pt>
    <dgm:pt modelId="{69AAD567-C9D8-410C-A6C9-965EE9722641}" type="pres">
      <dgm:prSet presAssocID="{39767FC9-4DF5-4E65-B4BC-2FC979451F2E}" presName="parentText" presStyleLbl="node1" presStyleIdx="0" presStyleCnt="3">
        <dgm:presLayoutVars>
          <dgm:chMax val="1"/>
          <dgm:bulletEnabled val="1"/>
        </dgm:presLayoutVars>
      </dgm:prSet>
      <dgm:spPr/>
      <dgm:t>
        <a:bodyPr/>
        <a:lstStyle/>
        <a:p>
          <a:endParaRPr lang="zh-TW" altLang="en-US"/>
        </a:p>
      </dgm:t>
    </dgm:pt>
    <dgm:pt modelId="{E83E5EEE-A11A-4D17-8586-7B093CB54541}" type="pres">
      <dgm:prSet presAssocID="{39767FC9-4DF5-4E65-B4BC-2FC979451F2E}" presName="descendantText" presStyleLbl="alignAccFollowNode1" presStyleIdx="0" presStyleCnt="3">
        <dgm:presLayoutVars>
          <dgm:bulletEnabled val="1"/>
        </dgm:presLayoutVars>
      </dgm:prSet>
      <dgm:spPr/>
      <dgm:t>
        <a:bodyPr/>
        <a:lstStyle/>
        <a:p>
          <a:endParaRPr lang="zh-TW" altLang="en-US"/>
        </a:p>
      </dgm:t>
    </dgm:pt>
    <dgm:pt modelId="{32B00C2B-9027-4EE0-92C5-0119DE071869}" type="pres">
      <dgm:prSet presAssocID="{E184E167-6D4F-4541-B355-DD481E31D3C2}" presName="sp" presStyleCnt="0"/>
      <dgm:spPr/>
    </dgm:pt>
    <dgm:pt modelId="{E8DCB140-BFE5-4E0B-BF20-EAB9237AAA0D}" type="pres">
      <dgm:prSet presAssocID="{FD19672E-8588-4347-B632-E8E3FFC32BE3}" presName="linNode" presStyleCnt="0"/>
      <dgm:spPr/>
    </dgm:pt>
    <dgm:pt modelId="{64B8BD51-2784-4B55-BB1A-15A830FD3259}" type="pres">
      <dgm:prSet presAssocID="{FD19672E-8588-4347-B632-E8E3FFC32BE3}" presName="parentText" presStyleLbl="node1" presStyleIdx="1" presStyleCnt="3" custLinFactNeighborY="-2">
        <dgm:presLayoutVars>
          <dgm:chMax val="1"/>
          <dgm:bulletEnabled val="1"/>
        </dgm:presLayoutVars>
      </dgm:prSet>
      <dgm:spPr/>
      <dgm:t>
        <a:bodyPr/>
        <a:lstStyle/>
        <a:p>
          <a:endParaRPr lang="zh-TW" altLang="en-US"/>
        </a:p>
      </dgm:t>
    </dgm:pt>
    <dgm:pt modelId="{C124EA76-CDCA-4C3A-87A8-D900055CD7D4}" type="pres">
      <dgm:prSet presAssocID="{FD19672E-8588-4347-B632-E8E3FFC32BE3}" presName="descendantText" presStyleLbl="alignAccFollowNode1" presStyleIdx="1" presStyleCnt="3">
        <dgm:presLayoutVars>
          <dgm:bulletEnabled val="1"/>
        </dgm:presLayoutVars>
      </dgm:prSet>
      <dgm:spPr/>
      <dgm:t>
        <a:bodyPr/>
        <a:lstStyle/>
        <a:p>
          <a:endParaRPr lang="zh-TW" altLang="en-US"/>
        </a:p>
      </dgm:t>
    </dgm:pt>
    <dgm:pt modelId="{E337BE53-F5A9-455D-BD63-4FE483ABA4C1}" type="pres">
      <dgm:prSet presAssocID="{EBCF7ABA-D6BB-4A9A-AB20-16174BAA9507}" presName="sp" presStyleCnt="0"/>
      <dgm:spPr/>
    </dgm:pt>
    <dgm:pt modelId="{50606E90-9DF3-4D91-ADE0-8104E9C03E00}" type="pres">
      <dgm:prSet presAssocID="{BDA4FD20-7C19-42F4-B85B-857B82BD5ACB}" presName="linNode" presStyleCnt="0"/>
      <dgm:spPr/>
    </dgm:pt>
    <dgm:pt modelId="{284DE846-63F7-4A1D-9416-1E905BD8674B}" type="pres">
      <dgm:prSet presAssocID="{BDA4FD20-7C19-42F4-B85B-857B82BD5ACB}" presName="parentText" presStyleLbl="node1" presStyleIdx="2" presStyleCnt="3" custLinFactNeighborY="-498">
        <dgm:presLayoutVars>
          <dgm:chMax val="1"/>
          <dgm:bulletEnabled val="1"/>
        </dgm:presLayoutVars>
      </dgm:prSet>
      <dgm:spPr/>
      <dgm:t>
        <a:bodyPr/>
        <a:lstStyle/>
        <a:p>
          <a:endParaRPr lang="zh-TW" altLang="en-US"/>
        </a:p>
      </dgm:t>
    </dgm:pt>
    <dgm:pt modelId="{4713ED27-3FFD-4351-A356-3DFB406A110D}" type="pres">
      <dgm:prSet presAssocID="{BDA4FD20-7C19-42F4-B85B-857B82BD5ACB}" presName="descendantText" presStyleLbl="alignAccFollowNode1" presStyleIdx="2" presStyleCnt="3">
        <dgm:presLayoutVars>
          <dgm:bulletEnabled val="1"/>
        </dgm:presLayoutVars>
      </dgm:prSet>
      <dgm:spPr/>
      <dgm:t>
        <a:bodyPr/>
        <a:lstStyle/>
        <a:p>
          <a:endParaRPr lang="zh-TW" altLang="en-US"/>
        </a:p>
      </dgm:t>
    </dgm:pt>
  </dgm:ptLst>
  <dgm:cxnLst>
    <dgm:cxn modelId="{1EAEB41F-CCDF-4412-BD19-51B0E7F5E68C}" srcId="{E12182DC-8C9A-458B-9DF4-9564BAFEFA13}" destId="{FD19672E-8588-4347-B632-E8E3FFC32BE3}" srcOrd="1" destOrd="0" parTransId="{62E95993-F021-42AA-8905-386F07B8DF6E}" sibTransId="{EBCF7ABA-D6BB-4A9A-AB20-16174BAA9507}"/>
    <dgm:cxn modelId="{8DA02B66-88FE-48F9-ACCF-1075AA3BE58C}" type="presOf" srcId="{55446328-5493-42B7-AB94-BC1477AE9F9D}" destId="{C124EA76-CDCA-4C3A-87A8-D900055CD7D4}" srcOrd="0" destOrd="0" presId="urn:microsoft.com/office/officeart/2005/8/layout/vList5"/>
    <dgm:cxn modelId="{B2B50191-35C8-45E2-AD65-A54254D6FB50}" srcId="{BDA4FD20-7C19-42F4-B85B-857B82BD5ACB}" destId="{6BFF212D-EF14-4FF8-978D-95FADA3E9C46}" srcOrd="0" destOrd="0" parTransId="{27EE812E-CF77-45FD-8CBB-166A41D27504}" sibTransId="{48D78685-0990-4D8B-874E-D6CE2BC77915}"/>
    <dgm:cxn modelId="{CA36587E-7862-4F5D-854C-2C585405A767}" type="presOf" srcId="{BDA4FD20-7C19-42F4-B85B-857B82BD5ACB}" destId="{284DE846-63F7-4A1D-9416-1E905BD8674B}" srcOrd="0" destOrd="0" presId="urn:microsoft.com/office/officeart/2005/8/layout/vList5"/>
    <dgm:cxn modelId="{3C7EB2A8-041A-4611-A254-0D87DD8775E5}" type="presOf" srcId="{FD19672E-8588-4347-B632-E8E3FFC32BE3}" destId="{64B8BD51-2784-4B55-BB1A-15A830FD3259}" srcOrd="0" destOrd="0" presId="urn:microsoft.com/office/officeart/2005/8/layout/vList5"/>
    <dgm:cxn modelId="{D151E67B-E9A4-46D6-9E7C-7FE351FBBFC4}" type="presOf" srcId="{39767FC9-4DF5-4E65-B4BC-2FC979451F2E}" destId="{69AAD567-C9D8-410C-A6C9-965EE9722641}" srcOrd="0" destOrd="0" presId="urn:microsoft.com/office/officeart/2005/8/layout/vList5"/>
    <dgm:cxn modelId="{760CF700-ACC6-4A76-B606-4BAB5B83A31C}" srcId="{E12182DC-8C9A-458B-9DF4-9564BAFEFA13}" destId="{BDA4FD20-7C19-42F4-B85B-857B82BD5ACB}" srcOrd="2" destOrd="0" parTransId="{EA434B5F-FC94-49C5-84AE-511315009951}" sibTransId="{3DEF0150-5867-46BD-9AD0-B5576EE88A0B}"/>
    <dgm:cxn modelId="{418D4CD4-5CED-48DE-82E5-691F6EE61D92}" srcId="{E12182DC-8C9A-458B-9DF4-9564BAFEFA13}" destId="{39767FC9-4DF5-4E65-B4BC-2FC979451F2E}" srcOrd="0" destOrd="0" parTransId="{61F4A347-3AF1-489D-B019-5064646F4629}" sibTransId="{E184E167-6D4F-4541-B355-DD481E31D3C2}"/>
    <dgm:cxn modelId="{9864D2B3-4996-4AB0-B394-9C1DD7A79FFD}" type="presOf" srcId="{E12182DC-8C9A-458B-9DF4-9564BAFEFA13}" destId="{ACAF5D4F-D803-4C5B-A757-E7F6F64E3326}" srcOrd="0" destOrd="0" presId="urn:microsoft.com/office/officeart/2005/8/layout/vList5"/>
    <dgm:cxn modelId="{FF6522D9-3EEE-4C52-A1B9-9A987D389D41}" type="presOf" srcId="{6BFF212D-EF14-4FF8-978D-95FADA3E9C46}" destId="{4713ED27-3FFD-4351-A356-3DFB406A110D}" srcOrd="0" destOrd="0" presId="urn:microsoft.com/office/officeart/2005/8/layout/vList5"/>
    <dgm:cxn modelId="{C3928F30-9494-4AA4-98AC-40BF9F58F80C}" srcId="{39767FC9-4DF5-4E65-B4BC-2FC979451F2E}" destId="{FFCB3051-AD1D-42C1-8DB0-B5F16410A144}" srcOrd="0" destOrd="0" parTransId="{A75A9708-81F4-4359-B2A1-AB02BA4B44DD}" sibTransId="{C5D9E51B-4701-47B2-B9B8-33AE28309D4D}"/>
    <dgm:cxn modelId="{475F8AEC-6CC5-4FF2-BEFA-6D74C3AA5276}" type="presOf" srcId="{FFCB3051-AD1D-42C1-8DB0-B5F16410A144}" destId="{E83E5EEE-A11A-4D17-8586-7B093CB54541}" srcOrd="0" destOrd="0" presId="urn:microsoft.com/office/officeart/2005/8/layout/vList5"/>
    <dgm:cxn modelId="{F4D3E612-8D33-4303-A8F9-8730DE5619BF}" srcId="{FD19672E-8588-4347-B632-E8E3FFC32BE3}" destId="{55446328-5493-42B7-AB94-BC1477AE9F9D}" srcOrd="0" destOrd="0" parTransId="{19EBC6DB-54E2-40A3-9DAD-7FF08E829929}" sibTransId="{6DAA3E74-DDB1-4CF6-A0AD-DE808CFB5539}"/>
    <dgm:cxn modelId="{F4C98D5B-ACF2-405B-9640-50D14A0E5D06}" type="presParOf" srcId="{ACAF5D4F-D803-4C5B-A757-E7F6F64E3326}" destId="{57C0AD9F-1F26-43A9-B59F-F10FFE354E31}" srcOrd="0" destOrd="0" presId="urn:microsoft.com/office/officeart/2005/8/layout/vList5"/>
    <dgm:cxn modelId="{76682B0D-ED2D-4EA1-826F-3E61BE22D0C8}" type="presParOf" srcId="{57C0AD9F-1F26-43A9-B59F-F10FFE354E31}" destId="{69AAD567-C9D8-410C-A6C9-965EE9722641}" srcOrd="0" destOrd="0" presId="urn:microsoft.com/office/officeart/2005/8/layout/vList5"/>
    <dgm:cxn modelId="{A3F54F7E-8348-45AF-B308-D4B163B4D185}" type="presParOf" srcId="{57C0AD9F-1F26-43A9-B59F-F10FFE354E31}" destId="{E83E5EEE-A11A-4D17-8586-7B093CB54541}" srcOrd="1" destOrd="0" presId="urn:microsoft.com/office/officeart/2005/8/layout/vList5"/>
    <dgm:cxn modelId="{27964137-A19F-43FE-BD1A-B3A186DA54E5}" type="presParOf" srcId="{ACAF5D4F-D803-4C5B-A757-E7F6F64E3326}" destId="{32B00C2B-9027-4EE0-92C5-0119DE071869}" srcOrd="1" destOrd="0" presId="urn:microsoft.com/office/officeart/2005/8/layout/vList5"/>
    <dgm:cxn modelId="{25D054B3-C63C-46F1-B965-CF50B833FFAC}" type="presParOf" srcId="{ACAF5D4F-D803-4C5B-A757-E7F6F64E3326}" destId="{E8DCB140-BFE5-4E0B-BF20-EAB9237AAA0D}" srcOrd="2" destOrd="0" presId="urn:microsoft.com/office/officeart/2005/8/layout/vList5"/>
    <dgm:cxn modelId="{19E3F7A3-38AB-4898-81A4-32CEE2C7A345}" type="presParOf" srcId="{E8DCB140-BFE5-4E0B-BF20-EAB9237AAA0D}" destId="{64B8BD51-2784-4B55-BB1A-15A830FD3259}" srcOrd="0" destOrd="0" presId="urn:microsoft.com/office/officeart/2005/8/layout/vList5"/>
    <dgm:cxn modelId="{14134DA0-FA77-4375-9C25-D60EAFB5CD28}" type="presParOf" srcId="{E8DCB140-BFE5-4E0B-BF20-EAB9237AAA0D}" destId="{C124EA76-CDCA-4C3A-87A8-D900055CD7D4}" srcOrd="1" destOrd="0" presId="urn:microsoft.com/office/officeart/2005/8/layout/vList5"/>
    <dgm:cxn modelId="{759762E5-9146-4227-B359-54F91D29CFF9}" type="presParOf" srcId="{ACAF5D4F-D803-4C5B-A757-E7F6F64E3326}" destId="{E337BE53-F5A9-455D-BD63-4FE483ABA4C1}" srcOrd="3" destOrd="0" presId="urn:microsoft.com/office/officeart/2005/8/layout/vList5"/>
    <dgm:cxn modelId="{7BED1A5B-17F7-420C-9730-F1F4FEF72C5D}" type="presParOf" srcId="{ACAF5D4F-D803-4C5B-A757-E7F6F64E3326}" destId="{50606E90-9DF3-4D91-ADE0-8104E9C03E00}" srcOrd="4" destOrd="0" presId="urn:microsoft.com/office/officeart/2005/8/layout/vList5"/>
    <dgm:cxn modelId="{F6279D8F-67D7-4598-8F22-E3DEB4FF54AA}" type="presParOf" srcId="{50606E90-9DF3-4D91-ADE0-8104E9C03E00}" destId="{284DE846-63F7-4A1D-9416-1E905BD8674B}" srcOrd="0" destOrd="0" presId="urn:microsoft.com/office/officeart/2005/8/layout/vList5"/>
    <dgm:cxn modelId="{1D026F57-FEE5-43BC-8271-5394B1A4CD73}" type="presParOf" srcId="{50606E90-9DF3-4D91-ADE0-8104E9C03E00}" destId="{4713ED27-3FFD-4351-A356-3DFB406A110D}"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DB661A0-76FB-4271-86DA-8FE05212147F}" type="doc">
      <dgm:prSet loTypeId="urn:microsoft.com/office/officeart/2005/8/layout/lProcess2" loCatId="list" qsTypeId="urn:microsoft.com/office/officeart/2005/8/quickstyle/simple5" qsCatId="simple" csTypeId="urn:microsoft.com/office/officeart/2005/8/colors/accent1_2#6" csCatId="accent1" phldr="1"/>
      <dgm:spPr/>
      <dgm:t>
        <a:bodyPr/>
        <a:lstStyle/>
        <a:p>
          <a:endParaRPr lang="zh-TW" altLang="en-US"/>
        </a:p>
      </dgm:t>
    </dgm:pt>
    <dgm:pt modelId="{B67E6B58-1B5F-40D7-A830-3B9B903914CC}">
      <dgm:prSet phldrT="[文字]" custT="1"/>
      <dgm:spPr/>
      <dgm:t>
        <a:bodyPr/>
        <a:lstStyle/>
        <a:p>
          <a:pPr algn="ctr"/>
          <a:r>
            <a:rPr lang="en-US" altLang="zh-TW" sz="1400" b="1" dirty="0" smtClean="0">
              <a:latin typeface="微軟正黑體" pitchFamily="34" charset="-120"/>
              <a:ea typeface="微軟正黑體" pitchFamily="34" charset="-120"/>
            </a:rPr>
            <a:t>2008</a:t>
          </a:r>
          <a:r>
            <a:rPr lang="zh-TW" altLang="en-US" sz="1400" b="1" dirty="0" smtClean="0">
              <a:latin typeface="微軟正黑體" pitchFamily="34" charset="-120"/>
              <a:ea typeface="微軟正黑體" pitchFamily="34" charset="-120"/>
            </a:rPr>
            <a:t>年</a:t>
          </a:r>
          <a:r>
            <a:rPr lang="en-US" altLang="zh-TW" sz="1400" b="1" dirty="0" smtClean="0">
              <a:latin typeface="微軟正黑體" pitchFamily="34" charset="-120"/>
              <a:ea typeface="微軟正黑體" pitchFamily="34" charset="-120"/>
            </a:rPr>
            <a:t>7</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27</a:t>
          </a:r>
          <a:r>
            <a:rPr lang="zh-TW" altLang="en-US" sz="1400" b="1" dirty="0" smtClean="0">
              <a:latin typeface="微軟正黑體" pitchFamily="34" charset="-120"/>
              <a:ea typeface="微軟正黑體" pitchFamily="34" charset="-120"/>
            </a:rPr>
            <a:t>日</a:t>
          </a:r>
          <a:r>
            <a:rPr lang="en-US" altLang="zh-TW" sz="1400" b="1" dirty="0" smtClean="0">
              <a:latin typeface="微軟正黑體" pitchFamily="34" charset="-120"/>
              <a:ea typeface="微軟正黑體" pitchFamily="34" charset="-120"/>
            </a:rPr>
            <a:t>-8</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12</a:t>
          </a:r>
          <a:r>
            <a:rPr lang="zh-TW" altLang="en-US" sz="1400" b="1" dirty="0" smtClean="0">
              <a:latin typeface="微軟正黑體" pitchFamily="34" charset="-120"/>
              <a:ea typeface="微軟正黑體" pitchFamily="34" charset="-120"/>
            </a:rPr>
            <a:t>日</a:t>
          </a:r>
          <a:endParaRPr lang="zh-TW" altLang="en-US" sz="1400" b="1" dirty="0">
            <a:latin typeface="微軟正黑體" pitchFamily="34" charset="-120"/>
            <a:ea typeface="微軟正黑體" pitchFamily="34" charset="-120"/>
          </a:endParaRPr>
        </a:p>
      </dgm:t>
    </dgm:pt>
    <dgm:pt modelId="{3B39B449-C9F7-44CB-A882-5E947663EDD7}" type="parTrans" cxnId="{F5FC51FE-2F0C-4FE1-8C00-FE704CD28D1D}">
      <dgm:prSet/>
      <dgm:spPr/>
      <dgm:t>
        <a:bodyPr/>
        <a:lstStyle/>
        <a:p>
          <a:pPr algn="ctr"/>
          <a:endParaRPr lang="zh-TW" altLang="en-US" sz="1600" b="1">
            <a:latin typeface="微軟正黑體" pitchFamily="34" charset="-120"/>
            <a:ea typeface="微軟正黑體" pitchFamily="34" charset="-120"/>
          </a:endParaRPr>
        </a:p>
      </dgm:t>
    </dgm:pt>
    <dgm:pt modelId="{8B8953A7-57C7-4526-A5CD-5F04F1B3BFB5}" type="sibTrans" cxnId="{F5FC51FE-2F0C-4FE1-8C00-FE704CD28D1D}">
      <dgm:prSet/>
      <dgm:spPr/>
      <dgm:t>
        <a:bodyPr/>
        <a:lstStyle/>
        <a:p>
          <a:pPr algn="ctr"/>
          <a:endParaRPr lang="zh-TW" altLang="en-US" sz="1600" b="1">
            <a:latin typeface="微軟正黑體" pitchFamily="34" charset="-120"/>
            <a:ea typeface="微軟正黑體" pitchFamily="34" charset="-120"/>
          </a:endParaRPr>
        </a:p>
      </dgm:t>
    </dgm:pt>
    <dgm:pt modelId="{022089E6-818F-4D5A-89C5-85FCF44F0A7D}">
      <dgm:prSet phldrT="[文字]" custT="1"/>
      <dgm:spPr/>
      <dgm:t>
        <a:bodyPr/>
        <a:lstStyle/>
        <a:p>
          <a:pPr algn="ctr">
            <a:spcAft>
              <a:spcPts val="0"/>
            </a:spcAft>
          </a:pPr>
          <a:r>
            <a:rPr lang="zh-TW" altLang="en-US" sz="1400" b="1" dirty="0" smtClean="0">
              <a:latin typeface="微軟正黑體" pitchFamily="34" charset="-120"/>
              <a:ea typeface="微軟正黑體" pitchFamily="34" charset="-120"/>
            </a:rPr>
            <a:t>「</a:t>
          </a:r>
          <a:r>
            <a:rPr lang="en-US" altLang="zh-TW" sz="1400" b="1" dirty="0" smtClean="0">
              <a:latin typeface="微軟正黑體" pitchFamily="34" charset="-120"/>
              <a:ea typeface="微軟正黑體" pitchFamily="34" charset="-120"/>
            </a:rPr>
            <a:t>2008</a:t>
          </a:r>
          <a:r>
            <a:rPr lang="zh-TW" altLang="en-US" sz="1400" b="1" dirty="0" smtClean="0">
              <a:latin typeface="微軟正黑體" pitchFamily="34" charset="-120"/>
              <a:ea typeface="微軟正黑體" pitchFamily="34" charset="-120"/>
            </a:rPr>
            <a:t>暑期</a:t>
          </a:r>
          <a:endParaRPr lang="en-US" altLang="zh-TW" sz="1400" b="1" dirty="0" smtClean="0">
            <a:latin typeface="微軟正黑體" pitchFamily="34" charset="-120"/>
            <a:ea typeface="微軟正黑體" pitchFamily="34" charset="-120"/>
          </a:endParaRPr>
        </a:p>
        <a:p>
          <a:pPr algn="ctr">
            <a:spcAft>
              <a:spcPts val="0"/>
            </a:spcAft>
          </a:pPr>
          <a:r>
            <a:rPr lang="zh-TW" altLang="en-US" sz="1400" b="1" dirty="0" smtClean="0">
              <a:latin typeface="微軟正黑體" pitchFamily="34" charset="-120"/>
              <a:ea typeface="微軟正黑體" pitchFamily="34" charset="-120"/>
            </a:rPr>
            <a:t>赴</a:t>
          </a:r>
          <a:r>
            <a:rPr lang="en-US" altLang="zh-TW" sz="1400" b="1" dirty="0" smtClean="0">
              <a:latin typeface="微軟正黑體" pitchFamily="34" charset="-120"/>
              <a:ea typeface="微軟正黑體" pitchFamily="34" charset="-120"/>
            </a:rPr>
            <a:t>KSU</a:t>
          </a:r>
          <a:r>
            <a:rPr lang="zh-TW" altLang="en-US" sz="1400" b="1" dirty="0" smtClean="0">
              <a:latin typeface="微軟正黑體" pitchFamily="34" charset="-120"/>
              <a:ea typeface="微軟正黑體" pitchFamily="34" charset="-120"/>
            </a:rPr>
            <a:t>研修活動」</a:t>
          </a:r>
          <a:endParaRPr lang="zh-TW" altLang="en-US" sz="1400" b="1" dirty="0">
            <a:latin typeface="微軟正黑體" pitchFamily="34" charset="-120"/>
            <a:ea typeface="微軟正黑體" pitchFamily="34" charset="-120"/>
          </a:endParaRPr>
        </a:p>
      </dgm:t>
    </dgm:pt>
    <dgm:pt modelId="{ED46F15A-660A-4132-9C38-F9195111AD05}" type="parTrans" cxnId="{10C8BF7E-4161-4F8F-9791-13D9DBE940C7}">
      <dgm:prSet/>
      <dgm:spPr/>
      <dgm:t>
        <a:bodyPr/>
        <a:lstStyle/>
        <a:p>
          <a:pPr algn="ctr"/>
          <a:endParaRPr lang="zh-TW" altLang="en-US" sz="1600" b="1">
            <a:latin typeface="微軟正黑體" pitchFamily="34" charset="-120"/>
            <a:ea typeface="微軟正黑體" pitchFamily="34" charset="-120"/>
          </a:endParaRPr>
        </a:p>
      </dgm:t>
    </dgm:pt>
    <dgm:pt modelId="{741B23A0-D18B-4904-826F-0D73FA819243}" type="sibTrans" cxnId="{10C8BF7E-4161-4F8F-9791-13D9DBE940C7}">
      <dgm:prSet/>
      <dgm:spPr/>
      <dgm:t>
        <a:bodyPr/>
        <a:lstStyle/>
        <a:p>
          <a:pPr algn="ctr"/>
          <a:endParaRPr lang="zh-TW" altLang="en-US" sz="1600" b="1">
            <a:latin typeface="微軟正黑體" pitchFamily="34" charset="-120"/>
            <a:ea typeface="微軟正黑體" pitchFamily="34" charset="-120"/>
          </a:endParaRPr>
        </a:p>
      </dgm:t>
    </dgm:pt>
    <dgm:pt modelId="{E6A45E4B-D6E0-494E-8E8E-A7613F27837B}">
      <dgm:prSet custT="1"/>
      <dgm:spPr/>
      <dgm:t>
        <a:bodyPr/>
        <a:lstStyle/>
        <a:p>
          <a:pPr algn="ctr"/>
          <a:r>
            <a:rPr lang="en-US" altLang="zh-TW" sz="1400" b="1" dirty="0" smtClean="0">
              <a:latin typeface="微軟正黑體" pitchFamily="34" charset="-120"/>
              <a:ea typeface="微軟正黑體" pitchFamily="34" charset="-120"/>
            </a:rPr>
            <a:t>2009</a:t>
          </a:r>
          <a:r>
            <a:rPr lang="zh-TW" altLang="en-US" sz="1400" b="1" dirty="0" smtClean="0">
              <a:latin typeface="微軟正黑體" pitchFamily="34" charset="-120"/>
              <a:ea typeface="微軟正黑體" pitchFamily="34" charset="-120"/>
            </a:rPr>
            <a:t>年</a:t>
          </a:r>
          <a:r>
            <a:rPr lang="en-US" altLang="zh-TW" sz="1400" b="1" dirty="0" smtClean="0">
              <a:latin typeface="微軟正黑體" pitchFamily="34" charset="-120"/>
              <a:ea typeface="微軟正黑體" pitchFamily="34" charset="-120"/>
            </a:rPr>
            <a:t>3</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28</a:t>
          </a:r>
          <a:r>
            <a:rPr lang="zh-TW" altLang="en-US" sz="1400" b="1" dirty="0" smtClean="0">
              <a:latin typeface="微軟正黑體" pitchFamily="34" charset="-120"/>
              <a:ea typeface="微軟正黑體" pitchFamily="34" charset="-120"/>
            </a:rPr>
            <a:t>日</a:t>
          </a:r>
          <a:r>
            <a:rPr lang="en-US" altLang="zh-TW" sz="1400" b="1" dirty="0" smtClean="0">
              <a:latin typeface="微軟正黑體" pitchFamily="34" charset="-120"/>
              <a:ea typeface="微軟正黑體" pitchFamily="34" charset="-120"/>
            </a:rPr>
            <a:t>-4</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5</a:t>
          </a:r>
          <a:r>
            <a:rPr lang="zh-TW" altLang="en-US" sz="1400" b="1" dirty="0" smtClean="0">
              <a:latin typeface="微軟正黑體" pitchFamily="34" charset="-120"/>
              <a:ea typeface="微軟正黑體" pitchFamily="34" charset="-120"/>
            </a:rPr>
            <a:t>日</a:t>
          </a:r>
          <a:endParaRPr lang="zh-TW" altLang="en-US" sz="1400" b="1" dirty="0">
            <a:latin typeface="微軟正黑體" pitchFamily="34" charset="-120"/>
            <a:ea typeface="微軟正黑體" pitchFamily="34" charset="-120"/>
          </a:endParaRPr>
        </a:p>
      </dgm:t>
    </dgm:pt>
    <dgm:pt modelId="{2A6C0EE6-4FB5-4ECB-828C-E7D62EF626A8}" type="parTrans" cxnId="{952C4008-478D-409F-A016-F7195A0B442E}">
      <dgm:prSet/>
      <dgm:spPr/>
      <dgm:t>
        <a:bodyPr/>
        <a:lstStyle/>
        <a:p>
          <a:endParaRPr lang="zh-TW" altLang="en-US" b="1">
            <a:latin typeface="微軟正黑體" pitchFamily="34" charset="-120"/>
            <a:ea typeface="微軟正黑體" pitchFamily="34" charset="-120"/>
          </a:endParaRPr>
        </a:p>
      </dgm:t>
    </dgm:pt>
    <dgm:pt modelId="{06C22264-3DCE-4299-852E-714615D8AB1E}" type="sibTrans" cxnId="{952C4008-478D-409F-A016-F7195A0B442E}">
      <dgm:prSet/>
      <dgm:spPr/>
      <dgm:t>
        <a:bodyPr/>
        <a:lstStyle/>
        <a:p>
          <a:endParaRPr lang="zh-TW" altLang="en-US" b="1">
            <a:latin typeface="微軟正黑體" pitchFamily="34" charset="-120"/>
            <a:ea typeface="微軟正黑體" pitchFamily="34" charset="-120"/>
          </a:endParaRPr>
        </a:p>
      </dgm:t>
    </dgm:pt>
    <dgm:pt modelId="{91F64FFD-F5FC-43A0-AF36-CA5C0DCB77F8}">
      <dgm:prSet custT="1"/>
      <dgm:spPr/>
      <dgm:t>
        <a:bodyPr/>
        <a:lstStyle/>
        <a:p>
          <a:pPr algn="ctr">
            <a:spcAft>
              <a:spcPts val="0"/>
            </a:spcAft>
          </a:pPr>
          <a:r>
            <a:rPr lang="zh-TW" altLang="en-US" sz="1400" b="1" dirty="0" smtClean="0">
              <a:latin typeface="微軟正黑體" pitchFamily="34" charset="-120"/>
              <a:ea typeface="微軟正黑體" pitchFamily="34" charset="-120"/>
            </a:rPr>
            <a:t>辦理春季教職員生海外研修活動</a:t>
          </a:r>
          <a:endParaRPr lang="zh-TW" altLang="en-US" sz="1400" b="1" dirty="0">
            <a:latin typeface="微軟正黑體" pitchFamily="34" charset="-120"/>
            <a:ea typeface="微軟正黑體" pitchFamily="34" charset="-120"/>
          </a:endParaRPr>
        </a:p>
      </dgm:t>
    </dgm:pt>
    <dgm:pt modelId="{888B5A1F-3587-4DC8-8054-95058A458CD4}" type="parTrans" cxnId="{78218214-7882-48E0-A98E-FCBD4937F9D8}">
      <dgm:prSet/>
      <dgm:spPr/>
      <dgm:t>
        <a:bodyPr/>
        <a:lstStyle/>
        <a:p>
          <a:endParaRPr lang="zh-TW" altLang="en-US" b="1">
            <a:latin typeface="微軟正黑體" pitchFamily="34" charset="-120"/>
            <a:ea typeface="微軟正黑體" pitchFamily="34" charset="-120"/>
          </a:endParaRPr>
        </a:p>
      </dgm:t>
    </dgm:pt>
    <dgm:pt modelId="{D6E11BBE-18AE-4EDD-9318-30B243552E7A}" type="sibTrans" cxnId="{78218214-7882-48E0-A98E-FCBD4937F9D8}">
      <dgm:prSet/>
      <dgm:spPr/>
      <dgm:t>
        <a:bodyPr/>
        <a:lstStyle/>
        <a:p>
          <a:endParaRPr lang="zh-TW" altLang="en-US" b="1">
            <a:latin typeface="微軟正黑體" pitchFamily="34" charset="-120"/>
            <a:ea typeface="微軟正黑體" pitchFamily="34" charset="-120"/>
          </a:endParaRPr>
        </a:p>
      </dgm:t>
    </dgm:pt>
    <dgm:pt modelId="{CA73C104-0836-44E0-A8FA-C1BD11DF87E4}">
      <dgm:prSet custT="1"/>
      <dgm:spPr/>
      <dgm:t>
        <a:bodyPr/>
        <a:lstStyle/>
        <a:p>
          <a:pPr algn="ctr"/>
          <a:r>
            <a:rPr lang="en-US" altLang="zh-TW" sz="1400" b="1" dirty="0" smtClean="0">
              <a:latin typeface="微軟正黑體" pitchFamily="34" charset="-120"/>
              <a:ea typeface="微軟正黑體" pitchFamily="34" charset="-120"/>
            </a:rPr>
            <a:t>2009</a:t>
          </a:r>
          <a:r>
            <a:rPr lang="zh-TW" altLang="en-US" sz="1400" b="1" dirty="0" smtClean="0">
              <a:latin typeface="微軟正黑體" pitchFamily="34" charset="-120"/>
              <a:ea typeface="微軟正黑體" pitchFamily="34" charset="-120"/>
            </a:rPr>
            <a:t>年</a:t>
          </a:r>
          <a:r>
            <a:rPr lang="en-US" altLang="zh-TW" sz="1400" b="1" dirty="0" smtClean="0">
              <a:latin typeface="微軟正黑體" pitchFamily="34" charset="-120"/>
              <a:ea typeface="微軟正黑體" pitchFamily="34" charset="-120"/>
            </a:rPr>
            <a:t>8</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1</a:t>
          </a:r>
          <a:r>
            <a:rPr lang="zh-TW" altLang="en-US" sz="1400" b="1" dirty="0" smtClean="0">
              <a:latin typeface="微軟正黑體" pitchFamily="34" charset="-120"/>
              <a:ea typeface="微軟正黑體" pitchFamily="34" charset="-120"/>
            </a:rPr>
            <a:t>日</a:t>
          </a:r>
          <a:r>
            <a:rPr lang="en-US" altLang="zh-TW" sz="1400" b="1" dirty="0" smtClean="0">
              <a:latin typeface="微軟正黑體" pitchFamily="34" charset="-120"/>
              <a:ea typeface="微軟正黑體" pitchFamily="34" charset="-120"/>
            </a:rPr>
            <a:t/>
          </a:r>
          <a:br>
            <a:rPr lang="en-US" altLang="zh-TW" sz="1400" b="1" dirty="0" smtClean="0">
              <a:latin typeface="微軟正黑體" pitchFamily="34" charset="-120"/>
              <a:ea typeface="微軟正黑體" pitchFamily="34" charset="-120"/>
            </a:rPr>
          </a:br>
          <a:r>
            <a:rPr lang="en-US" altLang="zh-TW" sz="1400" b="1" dirty="0" smtClean="0">
              <a:latin typeface="微軟正黑體" pitchFamily="34" charset="-120"/>
              <a:ea typeface="微軟正黑體" pitchFamily="34" charset="-120"/>
            </a:rPr>
            <a:t>-18</a:t>
          </a:r>
          <a:r>
            <a:rPr lang="zh-TW" altLang="en-US" sz="1400" b="1" dirty="0" smtClean="0">
              <a:latin typeface="微軟正黑體" pitchFamily="34" charset="-120"/>
              <a:ea typeface="微軟正黑體" pitchFamily="34" charset="-120"/>
            </a:rPr>
            <a:t>日</a:t>
          </a:r>
          <a:endParaRPr lang="zh-TW" altLang="en-US" sz="1400" b="1" dirty="0">
            <a:latin typeface="微軟正黑體" pitchFamily="34" charset="-120"/>
            <a:ea typeface="微軟正黑體" pitchFamily="34" charset="-120"/>
          </a:endParaRPr>
        </a:p>
      </dgm:t>
    </dgm:pt>
    <dgm:pt modelId="{49C2C8CF-C80D-42CC-881F-9286A526BEE6}" type="parTrans" cxnId="{4E07A9F1-B205-4223-87AC-7C0D70CAC6BB}">
      <dgm:prSet/>
      <dgm:spPr/>
      <dgm:t>
        <a:bodyPr/>
        <a:lstStyle/>
        <a:p>
          <a:endParaRPr lang="zh-TW" altLang="en-US"/>
        </a:p>
      </dgm:t>
    </dgm:pt>
    <dgm:pt modelId="{F9F7E8D8-8268-4389-8A5B-6FFC378615D3}" type="sibTrans" cxnId="{4E07A9F1-B205-4223-87AC-7C0D70CAC6BB}">
      <dgm:prSet/>
      <dgm:spPr/>
      <dgm:t>
        <a:bodyPr/>
        <a:lstStyle/>
        <a:p>
          <a:endParaRPr lang="zh-TW" altLang="en-US"/>
        </a:p>
      </dgm:t>
    </dgm:pt>
    <dgm:pt modelId="{46B3AE0A-151C-4C42-940B-D0F8D7700714}">
      <dgm:prSet custT="1"/>
      <dgm:spPr/>
      <dgm:t>
        <a:bodyPr/>
        <a:lstStyle/>
        <a:p>
          <a:pPr algn="ctr">
            <a:spcAft>
              <a:spcPts val="0"/>
            </a:spcAft>
          </a:pPr>
          <a:r>
            <a:rPr lang="en-US" altLang="zh-TW" sz="1200" b="1" dirty="0" smtClean="0">
              <a:latin typeface="微軟正黑體" pitchFamily="34" charset="-120"/>
              <a:ea typeface="微軟正黑體" pitchFamily="34" charset="-120"/>
            </a:rPr>
            <a:t>98</a:t>
          </a:r>
          <a:r>
            <a:rPr lang="zh-TW" altLang="en-US" sz="1200" b="1" dirty="0" smtClean="0">
              <a:latin typeface="微軟正黑體" pitchFamily="34" charset="-120"/>
              <a:ea typeface="微軟正黑體" pitchFamily="34" charset="-120"/>
            </a:rPr>
            <a:t>年度服務學習課程</a:t>
          </a:r>
          <a:r>
            <a:rPr lang="en-US" altLang="zh-TW" sz="1200" b="1" dirty="0" smtClean="0">
              <a:latin typeface="微軟正黑體" pitchFamily="34" charset="-120"/>
              <a:ea typeface="微軟正黑體" pitchFamily="34" charset="-120"/>
            </a:rPr>
            <a:t>-</a:t>
          </a:r>
          <a:r>
            <a:rPr lang="zh-TW" altLang="en-US" sz="1200" b="1" dirty="0" smtClean="0">
              <a:latin typeface="微軟正黑體" pitchFamily="34" charset="-120"/>
              <a:ea typeface="微軟正黑體" pitchFamily="34" charset="-120"/>
            </a:rPr>
            <a:t>國際志工</a:t>
          </a:r>
          <a:r>
            <a:rPr lang="en-US" altLang="zh-TW" sz="1200" b="1" dirty="0" smtClean="0">
              <a:latin typeface="微軟正黑體" pitchFamily="34" charset="-120"/>
              <a:ea typeface="微軟正黑體" pitchFamily="34" charset="-120"/>
            </a:rPr>
            <a:t>,</a:t>
          </a:r>
          <a:r>
            <a:rPr lang="zh-TW" altLang="en-US" sz="1200" b="1" dirty="0" smtClean="0">
              <a:latin typeface="微軟正黑體" pitchFamily="34" charset="-120"/>
              <a:ea typeface="微軟正黑體" pitchFamily="34" charset="-120"/>
            </a:rPr>
            <a:t>赴泰北清來服務學習</a:t>
          </a:r>
          <a:endParaRPr lang="zh-TW" altLang="en-US" sz="1200" b="1" dirty="0">
            <a:latin typeface="微軟正黑體" pitchFamily="34" charset="-120"/>
            <a:ea typeface="微軟正黑體" pitchFamily="34" charset="-120"/>
          </a:endParaRPr>
        </a:p>
      </dgm:t>
    </dgm:pt>
    <dgm:pt modelId="{C0C1F075-6008-45D8-8564-D0EE76DC2501}" type="parTrans" cxnId="{D5CD4145-A2B9-493D-A826-536FEB5EE87B}">
      <dgm:prSet/>
      <dgm:spPr/>
      <dgm:t>
        <a:bodyPr/>
        <a:lstStyle/>
        <a:p>
          <a:endParaRPr lang="zh-TW" altLang="en-US"/>
        </a:p>
      </dgm:t>
    </dgm:pt>
    <dgm:pt modelId="{543170C8-678B-4765-A6CF-5CAD9B10B683}" type="sibTrans" cxnId="{D5CD4145-A2B9-493D-A826-536FEB5EE87B}">
      <dgm:prSet/>
      <dgm:spPr/>
      <dgm:t>
        <a:bodyPr/>
        <a:lstStyle/>
        <a:p>
          <a:endParaRPr lang="zh-TW" altLang="en-US"/>
        </a:p>
      </dgm:t>
    </dgm:pt>
    <dgm:pt modelId="{A7BA0C51-DAEB-41E7-9F02-E0D906FE7822}">
      <dgm:prSet custT="1"/>
      <dgm:spPr/>
      <dgm:t>
        <a:bodyPr/>
        <a:lstStyle/>
        <a:p>
          <a:r>
            <a:rPr lang="en-US" altLang="zh-TW" sz="1200" b="1" dirty="0" smtClean="0">
              <a:latin typeface="微軟正黑體" pitchFamily="34" charset="-120"/>
              <a:ea typeface="微軟正黑體" pitchFamily="34" charset="-120"/>
            </a:rPr>
            <a:t>2009</a:t>
          </a:r>
          <a:r>
            <a:rPr lang="zh-TW" altLang="en-US" sz="1200" b="1" dirty="0" smtClean="0">
              <a:latin typeface="微軟正黑體" pitchFamily="34" charset="-120"/>
              <a:ea typeface="微軟正黑體" pitchFamily="34" charset="-120"/>
            </a:rPr>
            <a:t>年</a:t>
          </a:r>
          <a:r>
            <a:rPr lang="en-US" altLang="zh-TW" sz="1200" b="1" dirty="0" smtClean="0">
              <a:latin typeface="微軟正黑體" pitchFamily="34" charset="-120"/>
              <a:ea typeface="微軟正黑體" pitchFamily="34" charset="-120"/>
            </a:rPr>
            <a:t>12</a:t>
          </a:r>
          <a:r>
            <a:rPr lang="zh-TW" altLang="en-US" sz="1200" b="1" dirty="0" smtClean="0">
              <a:latin typeface="微軟正黑體" pitchFamily="34" charset="-120"/>
              <a:ea typeface="微軟正黑體" pitchFamily="34" charset="-120"/>
            </a:rPr>
            <a:t>月</a:t>
          </a:r>
          <a:r>
            <a:rPr lang="en-US" altLang="zh-TW" sz="1200" b="1" dirty="0" smtClean="0">
              <a:latin typeface="微軟正黑體" pitchFamily="34" charset="-120"/>
              <a:ea typeface="微軟正黑體" pitchFamily="34" charset="-120"/>
            </a:rPr>
            <a:t>18</a:t>
          </a:r>
          <a:r>
            <a:rPr lang="zh-TW" altLang="en-US" sz="1200" b="1" dirty="0" smtClean="0">
              <a:latin typeface="微軟正黑體" pitchFamily="34" charset="-120"/>
              <a:ea typeface="微軟正黑體" pitchFamily="34" charset="-120"/>
            </a:rPr>
            <a:t>日</a:t>
          </a:r>
          <a:r>
            <a:rPr lang="en-US" altLang="zh-TW" sz="1200" b="1" dirty="0" smtClean="0">
              <a:latin typeface="微軟正黑體" pitchFamily="34" charset="-120"/>
              <a:ea typeface="微軟正黑體" pitchFamily="34" charset="-120"/>
            </a:rPr>
            <a:t>-26</a:t>
          </a:r>
          <a:r>
            <a:rPr lang="zh-TW" altLang="en-US" sz="1200" b="1" dirty="0" smtClean="0">
              <a:latin typeface="微軟正黑體" pitchFamily="34" charset="-120"/>
              <a:ea typeface="微軟正黑體" pitchFamily="34" charset="-120"/>
            </a:rPr>
            <a:t>日 </a:t>
          </a:r>
          <a:endParaRPr lang="zh-TW" altLang="en-US" sz="1200" b="1" dirty="0">
            <a:latin typeface="微軟正黑體" pitchFamily="34" charset="-120"/>
            <a:ea typeface="微軟正黑體" pitchFamily="34" charset="-120"/>
          </a:endParaRPr>
        </a:p>
      </dgm:t>
    </dgm:pt>
    <dgm:pt modelId="{C87B1942-89B7-40AF-8BDC-7D1236F1105F}" type="parTrans" cxnId="{89D43471-95FA-4251-86A7-7ED49E30C4B2}">
      <dgm:prSet/>
      <dgm:spPr/>
      <dgm:t>
        <a:bodyPr/>
        <a:lstStyle/>
        <a:p>
          <a:endParaRPr lang="zh-TW" altLang="en-US"/>
        </a:p>
      </dgm:t>
    </dgm:pt>
    <dgm:pt modelId="{03050828-F680-4D90-B899-B453B9287EB9}" type="sibTrans" cxnId="{89D43471-95FA-4251-86A7-7ED49E30C4B2}">
      <dgm:prSet/>
      <dgm:spPr/>
      <dgm:t>
        <a:bodyPr/>
        <a:lstStyle/>
        <a:p>
          <a:endParaRPr lang="zh-TW" altLang="en-US"/>
        </a:p>
      </dgm:t>
    </dgm:pt>
    <dgm:pt modelId="{37EB0ECD-B6E6-45C8-9F95-34EC4212F7C5}">
      <dgm:prSet custT="1"/>
      <dgm:spPr/>
      <dgm:t>
        <a:bodyPr/>
        <a:lstStyle/>
        <a:p>
          <a:pPr algn="ctr" rtl="0">
            <a:spcAft>
              <a:spcPts val="0"/>
            </a:spcAft>
          </a:pPr>
          <a:r>
            <a:rPr lang="zh-TW" altLang="en-US" sz="1400" b="1" dirty="0" smtClean="0">
              <a:latin typeface="微軟正黑體" pitchFamily="34" charset="-120"/>
              <a:ea typeface="微軟正黑體" pitchFamily="34" charset="-120"/>
            </a:rPr>
            <a:t>冬令營吉林大學第八屆臺灣學生北國風情</a:t>
          </a:r>
          <a:endParaRPr lang="zh-TW" altLang="en-US" sz="1400" b="1" dirty="0">
            <a:latin typeface="微軟正黑體" pitchFamily="34" charset="-120"/>
            <a:ea typeface="微軟正黑體" pitchFamily="34" charset="-120"/>
          </a:endParaRPr>
        </a:p>
      </dgm:t>
    </dgm:pt>
    <dgm:pt modelId="{FA95D396-BF3B-42AA-8D47-648F51326ADE}" type="parTrans" cxnId="{5B191B08-F2C9-4589-8D08-CC9419E7E910}">
      <dgm:prSet/>
      <dgm:spPr/>
      <dgm:t>
        <a:bodyPr/>
        <a:lstStyle/>
        <a:p>
          <a:endParaRPr lang="zh-TW" altLang="en-US"/>
        </a:p>
      </dgm:t>
    </dgm:pt>
    <dgm:pt modelId="{D441F153-7C66-4639-B4AC-2EFF8902A94B}" type="sibTrans" cxnId="{5B191B08-F2C9-4589-8D08-CC9419E7E910}">
      <dgm:prSet/>
      <dgm:spPr/>
      <dgm:t>
        <a:bodyPr/>
        <a:lstStyle/>
        <a:p>
          <a:endParaRPr lang="zh-TW" altLang="en-US"/>
        </a:p>
      </dgm:t>
    </dgm:pt>
    <dgm:pt modelId="{67186945-EDDF-4C67-BA1A-733D2B77894F}">
      <dgm:prSet custT="1"/>
      <dgm:spPr/>
      <dgm:t>
        <a:bodyPr/>
        <a:lstStyle/>
        <a:p>
          <a:pPr algn="ctr" rtl="0">
            <a:spcAft>
              <a:spcPts val="0"/>
            </a:spcAft>
          </a:pPr>
          <a:r>
            <a:rPr lang="en-US" altLang="zh-TW" sz="1300" b="1" dirty="0" smtClean="0">
              <a:latin typeface="微軟正黑體" pitchFamily="34" charset="-120"/>
              <a:ea typeface="微軟正黑體" pitchFamily="34" charset="-120"/>
            </a:rPr>
            <a:t>2010</a:t>
          </a:r>
          <a:r>
            <a:rPr lang="zh-TW" altLang="en-US" sz="1300" b="1" dirty="0" smtClean="0">
              <a:latin typeface="微軟正黑體" pitchFamily="34" charset="-120"/>
              <a:ea typeface="微軟正黑體" pitchFamily="34" charset="-120"/>
            </a:rPr>
            <a:t>年</a:t>
          </a:r>
          <a:r>
            <a:rPr lang="en-US" altLang="zh-TW" sz="1300" b="1" dirty="0" smtClean="0">
              <a:latin typeface="微軟正黑體" pitchFamily="34" charset="-120"/>
              <a:ea typeface="微軟正黑體" pitchFamily="34" charset="-120"/>
            </a:rPr>
            <a:t>6</a:t>
          </a:r>
          <a:r>
            <a:rPr lang="zh-TW" altLang="en-US" sz="1300" b="1" dirty="0" smtClean="0">
              <a:latin typeface="微軟正黑體" pitchFamily="34" charset="-120"/>
              <a:ea typeface="微軟正黑體" pitchFamily="34" charset="-120"/>
            </a:rPr>
            <a:t>月</a:t>
          </a:r>
          <a:r>
            <a:rPr lang="en-US" altLang="zh-TW" sz="1300" b="1" dirty="0" smtClean="0">
              <a:latin typeface="微軟正黑體" pitchFamily="34" charset="-120"/>
              <a:ea typeface="微軟正黑體" pitchFamily="34" charset="-120"/>
            </a:rPr>
            <a:t>27</a:t>
          </a:r>
          <a:r>
            <a:rPr lang="zh-TW" altLang="en-US" sz="1300" b="1" dirty="0" smtClean="0">
              <a:latin typeface="微軟正黑體" pitchFamily="34" charset="-120"/>
              <a:ea typeface="微軟正黑體" pitchFamily="34" charset="-120"/>
            </a:rPr>
            <a:t>日</a:t>
          </a:r>
          <a:endParaRPr lang="en-US" altLang="zh-TW" sz="1300" b="1" dirty="0" smtClean="0">
            <a:latin typeface="微軟正黑體" pitchFamily="34" charset="-120"/>
            <a:ea typeface="微軟正黑體" pitchFamily="34" charset="-120"/>
          </a:endParaRPr>
        </a:p>
        <a:p>
          <a:pPr algn="ctr" rtl="0">
            <a:spcAft>
              <a:spcPts val="0"/>
            </a:spcAft>
          </a:pPr>
          <a:r>
            <a:rPr lang="en-US" altLang="zh-TW" sz="1300" b="1" dirty="0" smtClean="0">
              <a:latin typeface="微軟正黑體" pitchFamily="34" charset="-120"/>
              <a:ea typeface="微軟正黑體" pitchFamily="34" charset="-120"/>
            </a:rPr>
            <a:t>-7</a:t>
          </a:r>
          <a:r>
            <a:rPr lang="zh-TW" altLang="en-US" sz="1300" b="1" dirty="0" smtClean="0">
              <a:latin typeface="微軟正黑體" pitchFamily="34" charset="-120"/>
              <a:ea typeface="微軟正黑體" pitchFamily="34" charset="-120"/>
            </a:rPr>
            <a:t>月</a:t>
          </a:r>
          <a:r>
            <a:rPr lang="en-US" altLang="zh-TW" sz="1300" b="1" dirty="0" smtClean="0">
              <a:latin typeface="微軟正黑體" pitchFamily="34" charset="-120"/>
              <a:ea typeface="微軟正黑體" pitchFamily="34" charset="-120"/>
            </a:rPr>
            <a:t>5</a:t>
          </a:r>
          <a:r>
            <a:rPr lang="zh-TW" altLang="en-US" sz="1300" b="1" dirty="0" smtClean="0">
              <a:latin typeface="微軟正黑體" pitchFamily="34" charset="-120"/>
              <a:ea typeface="微軟正黑體" pitchFamily="34" charset="-120"/>
            </a:rPr>
            <a:t>日</a:t>
          </a:r>
          <a:endParaRPr lang="zh-TW" altLang="en-US" sz="1300" b="1" dirty="0">
            <a:latin typeface="微軟正黑體" pitchFamily="34" charset="-120"/>
            <a:ea typeface="微軟正黑體" pitchFamily="34" charset="-120"/>
          </a:endParaRPr>
        </a:p>
      </dgm:t>
    </dgm:pt>
    <dgm:pt modelId="{92D57670-14A5-4AA1-9DE5-8C5EF7AE0499}" type="parTrans" cxnId="{8E438044-6078-4E9A-A86D-3E990C6E4950}">
      <dgm:prSet/>
      <dgm:spPr/>
      <dgm:t>
        <a:bodyPr/>
        <a:lstStyle/>
        <a:p>
          <a:endParaRPr lang="zh-TW" altLang="en-US"/>
        </a:p>
      </dgm:t>
    </dgm:pt>
    <dgm:pt modelId="{A47F0F2D-DC3C-49FC-B897-CB0639B1A610}" type="sibTrans" cxnId="{8E438044-6078-4E9A-A86D-3E990C6E4950}">
      <dgm:prSet/>
      <dgm:spPr/>
      <dgm:t>
        <a:bodyPr/>
        <a:lstStyle/>
        <a:p>
          <a:endParaRPr lang="zh-TW" altLang="en-US"/>
        </a:p>
      </dgm:t>
    </dgm:pt>
    <dgm:pt modelId="{C4C7F4BA-CEA6-4D2B-A4A2-6998F5D1C47E}">
      <dgm:prSet custT="1"/>
      <dgm:spPr/>
      <dgm:t>
        <a:bodyPr/>
        <a:lstStyle/>
        <a:p>
          <a:pPr algn="ctr" rtl="0">
            <a:spcAft>
              <a:spcPts val="0"/>
            </a:spcAft>
          </a:pPr>
          <a:r>
            <a:rPr lang="zh-TW" altLang="en-US" sz="1400" b="1" dirty="0" smtClean="0">
              <a:latin typeface="微軟正黑體" pitchFamily="34" charset="-120"/>
              <a:ea typeface="微軟正黑體" pitchFamily="34" charset="-120"/>
            </a:rPr>
            <a:t>日本關西國際大學暑期海外研修團</a:t>
          </a:r>
          <a:endParaRPr lang="zh-TW" altLang="en-US" sz="1400" b="1" dirty="0">
            <a:latin typeface="微軟正黑體" pitchFamily="34" charset="-120"/>
            <a:ea typeface="微軟正黑體" pitchFamily="34" charset="-120"/>
          </a:endParaRPr>
        </a:p>
      </dgm:t>
    </dgm:pt>
    <dgm:pt modelId="{E3AF9EBE-8B89-42BE-A47A-FA554F6D42A1}" type="parTrans" cxnId="{51416F60-4222-4947-8E1F-E6BD5BE32B34}">
      <dgm:prSet/>
      <dgm:spPr/>
      <dgm:t>
        <a:bodyPr/>
        <a:lstStyle/>
        <a:p>
          <a:endParaRPr lang="zh-TW" altLang="en-US"/>
        </a:p>
      </dgm:t>
    </dgm:pt>
    <dgm:pt modelId="{D40F18BE-F738-486C-A5FC-CE9D397A5F74}" type="sibTrans" cxnId="{51416F60-4222-4947-8E1F-E6BD5BE32B34}">
      <dgm:prSet/>
      <dgm:spPr/>
      <dgm:t>
        <a:bodyPr/>
        <a:lstStyle/>
        <a:p>
          <a:endParaRPr lang="zh-TW" altLang="en-US"/>
        </a:p>
      </dgm:t>
    </dgm:pt>
    <dgm:pt modelId="{2BB277FF-5ED7-415B-A158-BF3C1B881D0E}">
      <dgm:prSet phldrT="[文字]" custT="1"/>
      <dgm:spPr/>
      <dgm:t>
        <a:bodyPr/>
        <a:lstStyle/>
        <a:p>
          <a:pPr algn="ctr">
            <a:spcAft>
              <a:spcPts val="0"/>
            </a:spcAft>
          </a:pPr>
          <a:r>
            <a:rPr lang="zh-TW" altLang="en-US" sz="1400" b="1" dirty="0" smtClean="0">
              <a:latin typeface="微軟正黑體" pitchFamily="34" charset="-120"/>
              <a:ea typeface="微軟正黑體" pitchFamily="34" charset="-120"/>
            </a:rPr>
            <a:t>舉辦「</a:t>
          </a:r>
          <a:r>
            <a:rPr lang="en-US" altLang="zh-TW" sz="1400" b="1" dirty="0" smtClean="0">
              <a:latin typeface="微軟正黑體" pitchFamily="34" charset="-120"/>
              <a:ea typeface="微軟正黑體" pitchFamily="34" charset="-120"/>
            </a:rPr>
            <a:t>2007</a:t>
          </a:r>
          <a:r>
            <a:rPr lang="zh-TW" altLang="en-US" sz="1400" b="1" dirty="0" smtClean="0">
              <a:latin typeface="微軟正黑體" pitchFamily="34" charset="-120"/>
              <a:ea typeface="微軟正黑體" pitchFamily="34" charset="-120"/>
            </a:rPr>
            <a:t>優秀學生赴海外國際交流」</a:t>
          </a:r>
          <a:endParaRPr lang="zh-TW" altLang="en-US" sz="1400" b="1" dirty="0">
            <a:latin typeface="微軟正黑體" pitchFamily="34" charset="-120"/>
            <a:ea typeface="微軟正黑體" pitchFamily="34" charset="-120"/>
          </a:endParaRPr>
        </a:p>
      </dgm:t>
    </dgm:pt>
    <dgm:pt modelId="{FF1390F8-0E77-4EF5-B6F9-76E2F2F59D0C}" type="sibTrans" cxnId="{C604AFE1-DABF-4965-9568-FA06946C76F8}">
      <dgm:prSet/>
      <dgm:spPr/>
      <dgm:t>
        <a:bodyPr/>
        <a:lstStyle/>
        <a:p>
          <a:pPr algn="ctr"/>
          <a:endParaRPr lang="zh-TW" altLang="en-US" sz="1600" b="1">
            <a:latin typeface="微軟正黑體" pitchFamily="34" charset="-120"/>
            <a:ea typeface="微軟正黑體" pitchFamily="34" charset="-120"/>
          </a:endParaRPr>
        </a:p>
      </dgm:t>
    </dgm:pt>
    <dgm:pt modelId="{0BF5CAEE-7883-467B-A249-25637831355E}" type="parTrans" cxnId="{C604AFE1-DABF-4965-9568-FA06946C76F8}">
      <dgm:prSet/>
      <dgm:spPr/>
      <dgm:t>
        <a:bodyPr/>
        <a:lstStyle/>
        <a:p>
          <a:pPr algn="ctr"/>
          <a:endParaRPr lang="zh-TW" altLang="en-US" sz="1600" b="1">
            <a:latin typeface="微軟正黑體" pitchFamily="34" charset="-120"/>
            <a:ea typeface="微軟正黑體" pitchFamily="34" charset="-120"/>
          </a:endParaRPr>
        </a:p>
      </dgm:t>
    </dgm:pt>
    <dgm:pt modelId="{A2B702C1-07F6-48DA-88B5-483DFB1EFD12}">
      <dgm:prSet phldrT="[文字]" custT="1"/>
      <dgm:spPr/>
      <dgm:t>
        <a:bodyPr/>
        <a:lstStyle/>
        <a:p>
          <a:pPr algn="ctr"/>
          <a:r>
            <a:rPr lang="en-US" altLang="zh-TW" sz="1400" b="1" dirty="0" smtClean="0">
              <a:latin typeface="微軟正黑體" pitchFamily="34" charset="-120"/>
              <a:ea typeface="微軟正黑體" pitchFamily="34" charset="-120"/>
            </a:rPr>
            <a:t>2007</a:t>
          </a:r>
          <a:r>
            <a:rPr lang="zh-TW" altLang="en-US" sz="1400" b="1" dirty="0" smtClean="0">
              <a:latin typeface="微軟正黑體" pitchFamily="34" charset="-120"/>
              <a:ea typeface="微軟正黑體" pitchFamily="34" charset="-120"/>
            </a:rPr>
            <a:t>年</a:t>
          </a:r>
          <a:r>
            <a:rPr lang="en-US" altLang="zh-TW" sz="1400" b="1" dirty="0" smtClean="0">
              <a:latin typeface="微軟正黑體" pitchFamily="34" charset="-120"/>
              <a:ea typeface="微軟正黑體" pitchFamily="34" charset="-120"/>
            </a:rPr>
            <a:t>11</a:t>
          </a:r>
          <a:r>
            <a:rPr lang="zh-TW" altLang="en-US" sz="1400" b="1" dirty="0" smtClean="0">
              <a:latin typeface="微軟正黑體" pitchFamily="34" charset="-120"/>
              <a:ea typeface="微軟正黑體" pitchFamily="34" charset="-120"/>
            </a:rPr>
            <a:t>月</a:t>
          </a:r>
          <a:r>
            <a:rPr lang="en-US" altLang="zh-TW" sz="1400" b="1" dirty="0" smtClean="0">
              <a:latin typeface="微軟正黑體" pitchFamily="34" charset="-120"/>
              <a:ea typeface="微軟正黑體" pitchFamily="34" charset="-120"/>
            </a:rPr>
            <a:t>3</a:t>
          </a:r>
          <a:r>
            <a:rPr lang="zh-TW" altLang="en-US" sz="1400" b="1" dirty="0" smtClean="0">
              <a:latin typeface="微軟正黑體" pitchFamily="34" charset="-120"/>
              <a:ea typeface="微軟正黑體" pitchFamily="34" charset="-120"/>
            </a:rPr>
            <a:t>日</a:t>
          </a:r>
          <a:r>
            <a:rPr lang="en-US" altLang="zh-TW" sz="1400" b="1" dirty="0" smtClean="0">
              <a:latin typeface="微軟正黑體" pitchFamily="34" charset="-120"/>
              <a:ea typeface="微軟正黑體" pitchFamily="34" charset="-120"/>
            </a:rPr>
            <a:t>-11</a:t>
          </a:r>
          <a:r>
            <a:rPr lang="zh-TW" altLang="en-US" sz="1400" b="1" dirty="0" smtClean="0">
              <a:latin typeface="微軟正黑體" pitchFamily="34" charset="-120"/>
              <a:ea typeface="微軟正黑體" pitchFamily="34" charset="-120"/>
            </a:rPr>
            <a:t>日</a:t>
          </a:r>
          <a:endParaRPr lang="zh-TW" altLang="en-US" sz="1400" b="1" dirty="0">
            <a:latin typeface="微軟正黑體" pitchFamily="34" charset="-120"/>
            <a:ea typeface="微軟正黑體" pitchFamily="34" charset="-120"/>
          </a:endParaRPr>
        </a:p>
      </dgm:t>
    </dgm:pt>
    <dgm:pt modelId="{1B0EA2FA-FBF4-4365-A7DE-E4DBB0823AD2}" type="sibTrans" cxnId="{93284511-AB36-492D-AE32-9534F3060BE2}">
      <dgm:prSet/>
      <dgm:spPr/>
      <dgm:t>
        <a:bodyPr/>
        <a:lstStyle/>
        <a:p>
          <a:pPr algn="ctr"/>
          <a:endParaRPr lang="zh-TW" altLang="en-US" sz="1600" b="1">
            <a:latin typeface="微軟正黑體" pitchFamily="34" charset="-120"/>
            <a:ea typeface="微軟正黑體" pitchFamily="34" charset="-120"/>
          </a:endParaRPr>
        </a:p>
      </dgm:t>
    </dgm:pt>
    <dgm:pt modelId="{3F4B9AB2-D6A8-430F-AFD8-AE69DDA231FD}" type="parTrans" cxnId="{93284511-AB36-492D-AE32-9534F3060BE2}">
      <dgm:prSet/>
      <dgm:spPr/>
      <dgm:t>
        <a:bodyPr/>
        <a:lstStyle/>
        <a:p>
          <a:pPr algn="ctr"/>
          <a:endParaRPr lang="zh-TW" altLang="en-US" sz="1600" b="1">
            <a:latin typeface="微軟正黑體" pitchFamily="34" charset="-120"/>
            <a:ea typeface="微軟正黑體" pitchFamily="34" charset="-120"/>
          </a:endParaRPr>
        </a:p>
      </dgm:t>
    </dgm:pt>
    <dgm:pt modelId="{A62D05EA-3A62-4FDD-B239-834CE17B1B08}" type="pres">
      <dgm:prSet presAssocID="{3DB661A0-76FB-4271-86DA-8FE05212147F}" presName="theList" presStyleCnt="0">
        <dgm:presLayoutVars>
          <dgm:dir/>
          <dgm:animLvl val="lvl"/>
          <dgm:resizeHandles val="exact"/>
        </dgm:presLayoutVars>
      </dgm:prSet>
      <dgm:spPr/>
      <dgm:t>
        <a:bodyPr/>
        <a:lstStyle/>
        <a:p>
          <a:endParaRPr lang="zh-TW" altLang="en-US"/>
        </a:p>
      </dgm:t>
    </dgm:pt>
    <dgm:pt modelId="{928DF59E-135D-4F3B-8DFF-9EEEF4B88DFA}" type="pres">
      <dgm:prSet presAssocID="{A2B702C1-07F6-48DA-88B5-483DFB1EFD12}" presName="compNode" presStyleCnt="0"/>
      <dgm:spPr/>
      <dgm:t>
        <a:bodyPr/>
        <a:lstStyle/>
        <a:p>
          <a:endParaRPr lang="zh-TW" altLang="en-US"/>
        </a:p>
      </dgm:t>
    </dgm:pt>
    <dgm:pt modelId="{77F788D5-7264-4DD0-909C-6C3A260396D4}" type="pres">
      <dgm:prSet presAssocID="{A2B702C1-07F6-48DA-88B5-483DFB1EFD12}" presName="aNode" presStyleLbl="bgShp" presStyleIdx="0" presStyleCnt="6"/>
      <dgm:spPr/>
      <dgm:t>
        <a:bodyPr/>
        <a:lstStyle/>
        <a:p>
          <a:endParaRPr lang="zh-TW" altLang="en-US"/>
        </a:p>
      </dgm:t>
    </dgm:pt>
    <dgm:pt modelId="{0B98CEC3-C062-4388-8243-2250E0F69A4F}" type="pres">
      <dgm:prSet presAssocID="{A2B702C1-07F6-48DA-88B5-483DFB1EFD12}" presName="textNode" presStyleLbl="bgShp" presStyleIdx="0" presStyleCnt="6"/>
      <dgm:spPr/>
      <dgm:t>
        <a:bodyPr/>
        <a:lstStyle/>
        <a:p>
          <a:endParaRPr lang="zh-TW" altLang="en-US"/>
        </a:p>
      </dgm:t>
    </dgm:pt>
    <dgm:pt modelId="{EAA63BBB-4666-4F81-9E13-EB12A90F4696}" type="pres">
      <dgm:prSet presAssocID="{A2B702C1-07F6-48DA-88B5-483DFB1EFD12}" presName="compChildNode" presStyleCnt="0"/>
      <dgm:spPr/>
      <dgm:t>
        <a:bodyPr/>
        <a:lstStyle/>
        <a:p>
          <a:endParaRPr lang="zh-TW" altLang="en-US"/>
        </a:p>
      </dgm:t>
    </dgm:pt>
    <dgm:pt modelId="{C55532A2-13E6-4D0B-857B-3184966FDAEE}" type="pres">
      <dgm:prSet presAssocID="{A2B702C1-07F6-48DA-88B5-483DFB1EFD12}" presName="theInnerList" presStyleCnt="0"/>
      <dgm:spPr/>
      <dgm:t>
        <a:bodyPr/>
        <a:lstStyle/>
        <a:p>
          <a:endParaRPr lang="zh-TW" altLang="en-US"/>
        </a:p>
      </dgm:t>
    </dgm:pt>
    <dgm:pt modelId="{32937719-B6DA-4C7C-A9CF-39C5E60161F2}" type="pres">
      <dgm:prSet presAssocID="{2BB277FF-5ED7-415B-A158-BF3C1B881D0E}" presName="childNode" presStyleLbl="node1" presStyleIdx="0" presStyleCnt="6">
        <dgm:presLayoutVars>
          <dgm:bulletEnabled val="1"/>
        </dgm:presLayoutVars>
      </dgm:prSet>
      <dgm:spPr/>
      <dgm:t>
        <a:bodyPr/>
        <a:lstStyle/>
        <a:p>
          <a:endParaRPr lang="zh-TW" altLang="en-US"/>
        </a:p>
      </dgm:t>
    </dgm:pt>
    <dgm:pt modelId="{905FADD2-5F49-404F-BD03-14A4C2A28990}" type="pres">
      <dgm:prSet presAssocID="{A2B702C1-07F6-48DA-88B5-483DFB1EFD12}" presName="aSpace" presStyleCnt="0"/>
      <dgm:spPr/>
      <dgm:t>
        <a:bodyPr/>
        <a:lstStyle/>
        <a:p>
          <a:endParaRPr lang="zh-TW" altLang="en-US"/>
        </a:p>
      </dgm:t>
    </dgm:pt>
    <dgm:pt modelId="{8D823BCF-932A-40E2-BDA0-4B8358EF6EC8}" type="pres">
      <dgm:prSet presAssocID="{B67E6B58-1B5F-40D7-A830-3B9B903914CC}" presName="compNode" presStyleCnt="0"/>
      <dgm:spPr/>
      <dgm:t>
        <a:bodyPr/>
        <a:lstStyle/>
        <a:p>
          <a:endParaRPr lang="zh-TW" altLang="en-US"/>
        </a:p>
      </dgm:t>
    </dgm:pt>
    <dgm:pt modelId="{30192653-5364-461D-A6F3-FEB8DD127EE6}" type="pres">
      <dgm:prSet presAssocID="{B67E6B58-1B5F-40D7-A830-3B9B903914CC}" presName="aNode" presStyleLbl="bgShp" presStyleIdx="1" presStyleCnt="6" custLinFactNeighborX="-2799" custLinFactNeighborY="-3571"/>
      <dgm:spPr/>
      <dgm:t>
        <a:bodyPr/>
        <a:lstStyle/>
        <a:p>
          <a:endParaRPr lang="zh-TW" altLang="en-US"/>
        </a:p>
      </dgm:t>
    </dgm:pt>
    <dgm:pt modelId="{42428426-5557-4764-A4ED-87282D327787}" type="pres">
      <dgm:prSet presAssocID="{B67E6B58-1B5F-40D7-A830-3B9B903914CC}" presName="textNode" presStyleLbl="bgShp" presStyleIdx="1" presStyleCnt="6"/>
      <dgm:spPr/>
      <dgm:t>
        <a:bodyPr/>
        <a:lstStyle/>
        <a:p>
          <a:endParaRPr lang="zh-TW" altLang="en-US"/>
        </a:p>
      </dgm:t>
    </dgm:pt>
    <dgm:pt modelId="{AAD3433B-15BA-40AF-932A-3B156236C7FA}" type="pres">
      <dgm:prSet presAssocID="{B67E6B58-1B5F-40D7-A830-3B9B903914CC}" presName="compChildNode" presStyleCnt="0"/>
      <dgm:spPr/>
      <dgm:t>
        <a:bodyPr/>
        <a:lstStyle/>
        <a:p>
          <a:endParaRPr lang="zh-TW" altLang="en-US"/>
        </a:p>
      </dgm:t>
    </dgm:pt>
    <dgm:pt modelId="{0FFFEAF9-7901-48B9-9043-311F14854023}" type="pres">
      <dgm:prSet presAssocID="{B67E6B58-1B5F-40D7-A830-3B9B903914CC}" presName="theInnerList" presStyleCnt="0"/>
      <dgm:spPr/>
      <dgm:t>
        <a:bodyPr/>
        <a:lstStyle/>
        <a:p>
          <a:endParaRPr lang="zh-TW" altLang="en-US"/>
        </a:p>
      </dgm:t>
    </dgm:pt>
    <dgm:pt modelId="{C18D5907-3DD9-46A1-8C07-34340C77B82D}" type="pres">
      <dgm:prSet presAssocID="{022089E6-818F-4D5A-89C5-85FCF44F0A7D}" presName="childNode" presStyleLbl="node1" presStyleIdx="1" presStyleCnt="6">
        <dgm:presLayoutVars>
          <dgm:bulletEnabled val="1"/>
        </dgm:presLayoutVars>
      </dgm:prSet>
      <dgm:spPr/>
      <dgm:t>
        <a:bodyPr/>
        <a:lstStyle/>
        <a:p>
          <a:endParaRPr lang="zh-TW" altLang="en-US"/>
        </a:p>
      </dgm:t>
    </dgm:pt>
    <dgm:pt modelId="{84E24580-A371-4E7E-9A19-25C7EDBB0D12}" type="pres">
      <dgm:prSet presAssocID="{B67E6B58-1B5F-40D7-A830-3B9B903914CC}" presName="aSpace" presStyleCnt="0"/>
      <dgm:spPr/>
      <dgm:t>
        <a:bodyPr/>
        <a:lstStyle/>
        <a:p>
          <a:endParaRPr lang="zh-TW" altLang="en-US"/>
        </a:p>
      </dgm:t>
    </dgm:pt>
    <dgm:pt modelId="{8FC77DE9-3E38-428F-B019-8408CE397628}" type="pres">
      <dgm:prSet presAssocID="{E6A45E4B-D6E0-494E-8E8E-A7613F27837B}" presName="compNode" presStyleCnt="0"/>
      <dgm:spPr/>
      <dgm:t>
        <a:bodyPr/>
        <a:lstStyle/>
        <a:p>
          <a:endParaRPr lang="zh-TW" altLang="en-US"/>
        </a:p>
      </dgm:t>
    </dgm:pt>
    <dgm:pt modelId="{AD2EB4D1-2C1F-4585-A2F1-1BB0E2601F9E}" type="pres">
      <dgm:prSet presAssocID="{E6A45E4B-D6E0-494E-8E8E-A7613F27837B}" presName="aNode" presStyleLbl="bgShp" presStyleIdx="2" presStyleCnt="6"/>
      <dgm:spPr/>
      <dgm:t>
        <a:bodyPr/>
        <a:lstStyle/>
        <a:p>
          <a:endParaRPr lang="zh-TW" altLang="en-US"/>
        </a:p>
      </dgm:t>
    </dgm:pt>
    <dgm:pt modelId="{20F57240-733E-4D95-83B9-9ECDD86FBD52}" type="pres">
      <dgm:prSet presAssocID="{E6A45E4B-D6E0-494E-8E8E-A7613F27837B}" presName="textNode" presStyleLbl="bgShp" presStyleIdx="2" presStyleCnt="6"/>
      <dgm:spPr/>
      <dgm:t>
        <a:bodyPr/>
        <a:lstStyle/>
        <a:p>
          <a:endParaRPr lang="zh-TW" altLang="en-US"/>
        </a:p>
      </dgm:t>
    </dgm:pt>
    <dgm:pt modelId="{A34E2C73-D154-4A1A-94FE-CD485CC536AC}" type="pres">
      <dgm:prSet presAssocID="{E6A45E4B-D6E0-494E-8E8E-A7613F27837B}" presName="compChildNode" presStyleCnt="0"/>
      <dgm:spPr/>
      <dgm:t>
        <a:bodyPr/>
        <a:lstStyle/>
        <a:p>
          <a:endParaRPr lang="zh-TW" altLang="en-US"/>
        </a:p>
      </dgm:t>
    </dgm:pt>
    <dgm:pt modelId="{C06835CB-F1E8-4F00-9B02-12FB9C804D3B}" type="pres">
      <dgm:prSet presAssocID="{E6A45E4B-D6E0-494E-8E8E-A7613F27837B}" presName="theInnerList" presStyleCnt="0"/>
      <dgm:spPr/>
      <dgm:t>
        <a:bodyPr/>
        <a:lstStyle/>
        <a:p>
          <a:endParaRPr lang="zh-TW" altLang="en-US"/>
        </a:p>
      </dgm:t>
    </dgm:pt>
    <dgm:pt modelId="{EC05ECF0-C853-4C9B-BFCA-A0102AA7AF10}" type="pres">
      <dgm:prSet presAssocID="{91F64FFD-F5FC-43A0-AF36-CA5C0DCB77F8}" presName="childNode" presStyleLbl="node1" presStyleIdx="2" presStyleCnt="6">
        <dgm:presLayoutVars>
          <dgm:bulletEnabled val="1"/>
        </dgm:presLayoutVars>
      </dgm:prSet>
      <dgm:spPr/>
      <dgm:t>
        <a:bodyPr/>
        <a:lstStyle/>
        <a:p>
          <a:endParaRPr lang="zh-TW" altLang="en-US"/>
        </a:p>
      </dgm:t>
    </dgm:pt>
    <dgm:pt modelId="{2C4A1FEA-C98C-4899-9F3C-6E24F8A3C9B4}" type="pres">
      <dgm:prSet presAssocID="{E6A45E4B-D6E0-494E-8E8E-A7613F27837B}" presName="aSpace" presStyleCnt="0"/>
      <dgm:spPr/>
      <dgm:t>
        <a:bodyPr/>
        <a:lstStyle/>
        <a:p>
          <a:endParaRPr lang="zh-TW" altLang="en-US"/>
        </a:p>
      </dgm:t>
    </dgm:pt>
    <dgm:pt modelId="{268391CA-A756-4044-9DE0-2673BFD38B56}" type="pres">
      <dgm:prSet presAssocID="{CA73C104-0836-44E0-A8FA-C1BD11DF87E4}" presName="compNode" presStyleCnt="0"/>
      <dgm:spPr/>
      <dgm:t>
        <a:bodyPr/>
        <a:lstStyle/>
        <a:p>
          <a:endParaRPr lang="zh-TW" altLang="en-US"/>
        </a:p>
      </dgm:t>
    </dgm:pt>
    <dgm:pt modelId="{6368A113-BF38-4D7F-9D3F-D825E15EF17C}" type="pres">
      <dgm:prSet presAssocID="{CA73C104-0836-44E0-A8FA-C1BD11DF87E4}" presName="aNode" presStyleLbl="bgShp" presStyleIdx="3" presStyleCnt="6" custLinFactNeighborX="102"/>
      <dgm:spPr/>
      <dgm:t>
        <a:bodyPr/>
        <a:lstStyle/>
        <a:p>
          <a:endParaRPr lang="zh-TW" altLang="en-US"/>
        </a:p>
      </dgm:t>
    </dgm:pt>
    <dgm:pt modelId="{D17695E7-E40B-4955-A8B7-7146726D6106}" type="pres">
      <dgm:prSet presAssocID="{CA73C104-0836-44E0-A8FA-C1BD11DF87E4}" presName="textNode" presStyleLbl="bgShp" presStyleIdx="3" presStyleCnt="6"/>
      <dgm:spPr/>
      <dgm:t>
        <a:bodyPr/>
        <a:lstStyle/>
        <a:p>
          <a:endParaRPr lang="zh-TW" altLang="en-US"/>
        </a:p>
      </dgm:t>
    </dgm:pt>
    <dgm:pt modelId="{3757902A-8885-4BE7-9633-F6BD69279258}" type="pres">
      <dgm:prSet presAssocID="{CA73C104-0836-44E0-A8FA-C1BD11DF87E4}" presName="compChildNode" presStyleCnt="0"/>
      <dgm:spPr/>
      <dgm:t>
        <a:bodyPr/>
        <a:lstStyle/>
        <a:p>
          <a:endParaRPr lang="zh-TW" altLang="en-US"/>
        </a:p>
      </dgm:t>
    </dgm:pt>
    <dgm:pt modelId="{6C4528A0-88AE-42C3-87A7-ED10CED41A11}" type="pres">
      <dgm:prSet presAssocID="{CA73C104-0836-44E0-A8FA-C1BD11DF87E4}" presName="theInnerList" presStyleCnt="0"/>
      <dgm:spPr/>
      <dgm:t>
        <a:bodyPr/>
        <a:lstStyle/>
        <a:p>
          <a:endParaRPr lang="zh-TW" altLang="en-US"/>
        </a:p>
      </dgm:t>
    </dgm:pt>
    <dgm:pt modelId="{6E8E2811-331D-490F-818A-A2734564676C}" type="pres">
      <dgm:prSet presAssocID="{46B3AE0A-151C-4C42-940B-D0F8D7700714}" presName="childNode" presStyleLbl="node1" presStyleIdx="3" presStyleCnt="6" custLinFactNeighborX="-2124" custLinFactNeighborY="1213">
        <dgm:presLayoutVars>
          <dgm:bulletEnabled val="1"/>
        </dgm:presLayoutVars>
      </dgm:prSet>
      <dgm:spPr/>
      <dgm:t>
        <a:bodyPr/>
        <a:lstStyle/>
        <a:p>
          <a:endParaRPr lang="zh-TW" altLang="en-US"/>
        </a:p>
      </dgm:t>
    </dgm:pt>
    <dgm:pt modelId="{44F7A39B-16C4-478A-A902-3A5FBA8B91C9}" type="pres">
      <dgm:prSet presAssocID="{CA73C104-0836-44E0-A8FA-C1BD11DF87E4}" presName="aSpace" presStyleCnt="0"/>
      <dgm:spPr/>
    </dgm:pt>
    <dgm:pt modelId="{1A935C02-DC5E-40B4-A39F-63BFBC2143DF}" type="pres">
      <dgm:prSet presAssocID="{A7BA0C51-DAEB-41E7-9F02-E0D906FE7822}" presName="compNode" presStyleCnt="0"/>
      <dgm:spPr/>
    </dgm:pt>
    <dgm:pt modelId="{C50E1D6D-14C4-4C9A-9DB6-87AEA7ED5E0C}" type="pres">
      <dgm:prSet presAssocID="{A7BA0C51-DAEB-41E7-9F02-E0D906FE7822}" presName="aNode" presStyleLbl="bgShp" presStyleIdx="4" presStyleCnt="6"/>
      <dgm:spPr/>
      <dgm:t>
        <a:bodyPr/>
        <a:lstStyle/>
        <a:p>
          <a:endParaRPr lang="zh-TW" altLang="en-US"/>
        </a:p>
      </dgm:t>
    </dgm:pt>
    <dgm:pt modelId="{8CFFCD11-932F-4ECB-B23B-363DBFE731AD}" type="pres">
      <dgm:prSet presAssocID="{A7BA0C51-DAEB-41E7-9F02-E0D906FE7822}" presName="textNode" presStyleLbl="bgShp" presStyleIdx="4" presStyleCnt="6"/>
      <dgm:spPr/>
      <dgm:t>
        <a:bodyPr/>
        <a:lstStyle/>
        <a:p>
          <a:endParaRPr lang="zh-TW" altLang="en-US"/>
        </a:p>
      </dgm:t>
    </dgm:pt>
    <dgm:pt modelId="{608F65FA-CA20-4B9A-B1FC-49663FF935AA}" type="pres">
      <dgm:prSet presAssocID="{A7BA0C51-DAEB-41E7-9F02-E0D906FE7822}" presName="compChildNode" presStyleCnt="0"/>
      <dgm:spPr/>
    </dgm:pt>
    <dgm:pt modelId="{289A6413-12D4-48B6-BEC3-451E75AB6408}" type="pres">
      <dgm:prSet presAssocID="{A7BA0C51-DAEB-41E7-9F02-E0D906FE7822}" presName="theInnerList" presStyleCnt="0"/>
      <dgm:spPr/>
    </dgm:pt>
    <dgm:pt modelId="{DC436812-CAE7-4E0B-8B53-D70F77D11E8A}" type="pres">
      <dgm:prSet presAssocID="{37EB0ECD-B6E6-45C8-9F95-34EC4212F7C5}" presName="childNode" presStyleLbl="node1" presStyleIdx="4" presStyleCnt="6" custScaleY="654373" custLinFactNeighborX="1442" custLinFactNeighborY="2562">
        <dgm:presLayoutVars>
          <dgm:bulletEnabled val="1"/>
        </dgm:presLayoutVars>
      </dgm:prSet>
      <dgm:spPr/>
      <dgm:t>
        <a:bodyPr/>
        <a:lstStyle/>
        <a:p>
          <a:endParaRPr lang="zh-TW" altLang="en-US"/>
        </a:p>
      </dgm:t>
    </dgm:pt>
    <dgm:pt modelId="{EF5A2A34-7354-4F7C-BF13-5E4D1F8372BC}" type="pres">
      <dgm:prSet presAssocID="{A7BA0C51-DAEB-41E7-9F02-E0D906FE7822}" presName="aSpace" presStyleCnt="0"/>
      <dgm:spPr/>
    </dgm:pt>
    <dgm:pt modelId="{5C55062F-8D92-4BA3-B10E-BE6A8DCEAE41}" type="pres">
      <dgm:prSet presAssocID="{67186945-EDDF-4C67-BA1A-733D2B77894F}" presName="compNode" presStyleCnt="0"/>
      <dgm:spPr/>
    </dgm:pt>
    <dgm:pt modelId="{967EA13C-0C67-4015-8D4F-C56783B61A77}" type="pres">
      <dgm:prSet presAssocID="{67186945-EDDF-4C67-BA1A-733D2B77894F}" presName="aNode" presStyleLbl="bgShp" presStyleIdx="5" presStyleCnt="6"/>
      <dgm:spPr/>
      <dgm:t>
        <a:bodyPr/>
        <a:lstStyle/>
        <a:p>
          <a:endParaRPr lang="zh-TW" altLang="en-US"/>
        </a:p>
      </dgm:t>
    </dgm:pt>
    <dgm:pt modelId="{48F563C5-F0D0-49C2-8662-E77E5B435A4A}" type="pres">
      <dgm:prSet presAssocID="{67186945-EDDF-4C67-BA1A-733D2B77894F}" presName="textNode" presStyleLbl="bgShp" presStyleIdx="5" presStyleCnt="6"/>
      <dgm:spPr/>
      <dgm:t>
        <a:bodyPr/>
        <a:lstStyle/>
        <a:p>
          <a:endParaRPr lang="zh-TW" altLang="en-US"/>
        </a:p>
      </dgm:t>
    </dgm:pt>
    <dgm:pt modelId="{4C627C04-2E70-4638-A76F-E5CA523CC194}" type="pres">
      <dgm:prSet presAssocID="{67186945-EDDF-4C67-BA1A-733D2B77894F}" presName="compChildNode" presStyleCnt="0"/>
      <dgm:spPr/>
    </dgm:pt>
    <dgm:pt modelId="{8CA09F97-E2C4-4980-AEA9-F6EF2CAA9C65}" type="pres">
      <dgm:prSet presAssocID="{67186945-EDDF-4C67-BA1A-733D2B77894F}" presName="theInnerList" presStyleCnt="0"/>
      <dgm:spPr/>
    </dgm:pt>
    <dgm:pt modelId="{B8D3BFF7-D2B8-4F14-8B4D-16848C611931}" type="pres">
      <dgm:prSet presAssocID="{C4C7F4BA-CEA6-4D2B-A4A2-6998F5D1C47E}" presName="childNode" presStyleLbl="node1" presStyleIdx="5" presStyleCnt="6">
        <dgm:presLayoutVars>
          <dgm:bulletEnabled val="1"/>
        </dgm:presLayoutVars>
      </dgm:prSet>
      <dgm:spPr/>
      <dgm:t>
        <a:bodyPr/>
        <a:lstStyle/>
        <a:p>
          <a:endParaRPr lang="zh-TW" altLang="en-US"/>
        </a:p>
      </dgm:t>
    </dgm:pt>
  </dgm:ptLst>
  <dgm:cxnLst>
    <dgm:cxn modelId="{78218214-7882-48E0-A98E-FCBD4937F9D8}" srcId="{E6A45E4B-D6E0-494E-8E8E-A7613F27837B}" destId="{91F64FFD-F5FC-43A0-AF36-CA5C0DCB77F8}" srcOrd="0" destOrd="0" parTransId="{888B5A1F-3587-4DC8-8054-95058A458CD4}" sibTransId="{D6E11BBE-18AE-4EDD-9318-30B243552E7A}"/>
    <dgm:cxn modelId="{5A5C31DF-20CD-4FED-8DB2-1EFB4761288C}" type="presOf" srcId="{A7BA0C51-DAEB-41E7-9F02-E0D906FE7822}" destId="{8CFFCD11-932F-4ECB-B23B-363DBFE731AD}" srcOrd="1" destOrd="0" presId="urn:microsoft.com/office/officeart/2005/8/layout/lProcess2"/>
    <dgm:cxn modelId="{48ACC487-52AA-4F1E-94C4-865D1C2CBCBE}" type="presOf" srcId="{37EB0ECD-B6E6-45C8-9F95-34EC4212F7C5}" destId="{DC436812-CAE7-4E0B-8B53-D70F77D11E8A}" srcOrd="0" destOrd="0" presId="urn:microsoft.com/office/officeart/2005/8/layout/lProcess2"/>
    <dgm:cxn modelId="{C604AFE1-DABF-4965-9568-FA06946C76F8}" srcId="{A2B702C1-07F6-48DA-88B5-483DFB1EFD12}" destId="{2BB277FF-5ED7-415B-A158-BF3C1B881D0E}" srcOrd="0" destOrd="0" parTransId="{0BF5CAEE-7883-467B-A249-25637831355E}" sibTransId="{FF1390F8-0E77-4EF5-B6F9-76E2F2F59D0C}"/>
    <dgm:cxn modelId="{952C4008-478D-409F-A016-F7195A0B442E}" srcId="{3DB661A0-76FB-4271-86DA-8FE05212147F}" destId="{E6A45E4B-D6E0-494E-8E8E-A7613F27837B}" srcOrd="2" destOrd="0" parTransId="{2A6C0EE6-4FB5-4ECB-828C-E7D62EF626A8}" sibTransId="{06C22264-3DCE-4299-852E-714615D8AB1E}"/>
    <dgm:cxn modelId="{2779101D-28B8-4C16-855E-63F9DA6164DB}" type="presOf" srcId="{022089E6-818F-4D5A-89C5-85FCF44F0A7D}" destId="{C18D5907-3DD9-46A1-8C07-34340C77B82D}" srcOrd="0" destOrd="0" presId="urn:microsoft.com/office/officeart/2005/8/layout/lProcess2"/>
    <dgm:cxn modelId="{62376286-D910-4C5A-9191-EB9D656931CF}" type="presOf" srcId="{67186945-EDDF-4C67-BA1A-733D2B77894F}" destId="{967EA13C-0C67-4015-8D4F-C56783B61A77}" srcOrd="0" destOrd="0" presId="urn:microsoft.com/office/officeart/2005/8/layout/lProcess2"/>
    <dgm:cxn modelId="{1E271AAF-E87F-4AA7-8608-11BF3589406D}" type="presOf" srcId="{B67E6B58-1B5F-40D7-A830-3B9B903914CC}" destId="{30192653-5364-461D-A6F3-FEB8DD127EE6}" srcOrd="0" destOrd="0" presId="urn:microsoft.com/office/officeart/2005/8/layout/lProcess2"/>
    <dgm:cxn modelId="{9291E8E4-87C5-40F2-8D9A-855819758A22}" type="presOf" srcId="{C4C7F4BA-CEA6-4D2B-A4A2-6998F5D1C47E}" destId="{B8D3BFF7-D2B8-4F14-8B4D-16848C611931}" srcOrd="0" destOrd="0" presId="urn:microsoft.com/office/officeart/2005/8/layout/lProcess2"/>
    <dgm:cxn modelId="{89D43471-95FA-4251-86A7-7ED49E30C4B2}" srcId="{3DB661A0-76FB-4271-86DA-8FE05212147F}" destId="{A7BA0C51-DAEB-41E7-9F02-E0D906FE7822}" srcOrd="4" destOrd="0" parTransId="{C87B1942-89B7-40AF-8BDC-7D1236F1105F}" sibTransId="{03050828-F680-4D90-B899-B453B9287EB9}"/>
    <dgm:cxn modelId="{8462071B-1CA8-4D7F-AFC3-2D1487ACFDFD}" type="presOf" srcId="{CA73C104-0836-44E0-A8FA-C1BD11DF87E4}" destId="{D17695E7-E40B-4955-A8B7-7146726D6106}" srcOrd="1" destOrd="0" presId="urn:microsoft.com/office/officeart/2005/8/layout/lProcess2"/>
    <dgm:cxn modelId="{D5CD4145-A2B9-493D-A826-536FEB5EE87B}" srcId="{CA73C104-0836-44E0-A8FA-C1BD11DF87E4}" destId="{46B3AE0A-151C-4C42-940B-D0F8D7700714}" srcOrd="0" destOrd="0" parTransId="{C0C1F075-6008-45D8-8564-D0EE76DC2501}" sibTransId="{543170C8-678B-4765-A6CF-5CAD9B10B683}"/>
    <dgm:cxn modelId="{93284511-AB36-492D-AE32-9534F3060BE2}" srcId="{3DB661A0-76FB-4271-86DA-8FE05212147F}" destId="{A2B702C1-07F6-48DA-88B5-483DFB1EFD12}" srcOrd="0" destOrd="0" parTransId="{3F4B9AB2-D6A8-430F-AFD8-AE69DDA231FD}" sibTransId="{1B0EA2FA-FBF4-4365-A7DE-E4DBB0823AD2}"/>
    <dgm:cxn modelId="{A23AD19A-0E2C-4A22-AD14-58A49CD15BC7}" type="presOf" srcId="{A2B702C1-07F6-48DA-88B5-483DFB1EFD12}" destId="{77F788D5-7264-4DD0-909C-6C3A260396D4}" srcOrd="0" destOrd="0" presId="urn:microsoft.com/office/officeart/2005/8/layout/lProcess2"/>
    <dgm:cxn modelId="{51416F60-4222-4947-8E1F-E6BD5BE32B34}" srcId="{67186945-EDDF-4C67-BA1A-733D2B77894F}" destId="{C4C7F4BA-CEA6-4D2B-A4A2-6998F5D1C47E}" srcOrd="0" destOrd="0" parTransId="{E3AF9EBE-8B89-42BE-A47A-FA554F6D42A1}" sibTransId="{D40F18BE-F738-486C-A5FC-CE9D397A5F74}"/>
    <dgm:cxn modelId="{71F4D348-15CC-4627-A795-B40C430568D4}" type="presOf" srcId="{E6A45E4B-D6E0-494E-8E8E-A7613F27837B}" destId="{20F57240-733E-4D95-83B9-9ECDD86FBD52}" srcOrd="1" destOrd="0" presId="urn:microsoft.com/office/officeart/2005/8/layout/lProcess2"/>
    <dgm:cxn modelId="{10C8BF7E-4161-4F8F-9791-13D9DBE940C7}" srcId="{B67E6B58-1B5F-40D7-A830-3B9B903914CC}" destId="{022089E6-818F-4D5A-89C5-85FCF44F0A7D}" srcOrd="0" destOrd="0" parTransId="{ED46F15A-660A-4132-9C38-F9195111AD05}" sibTransId="{741B23A0-D18B-4904-826F-0D73FA819243}"/>
    <dgm:cxn modelId="{E25F4C16-C630-4383-B984-1AB43BC00E5E}" type="presOf" srcId="{46B3AE0A-151C-4C42-940B-D0F8D7700714}" destId="{6E8E2811-331D-490F-818A-A2734564676C}" srcOrd="0" destOrd="0" presId="urn:microsoft.com/office/officeart/2005/8/layout/lProcess2"/>
    <dgm:cxn modelId="{8E438044-6078-4E9A-A86D-3E990C6E4950}" srcId="{3DB661A0-76FB-4271-86DA-8FE05212147F}" destId="{67186945-EDDF-4C67-BA1A-733D2B77894F}" srcOrd="5" destOrd="0" parTransId="{92D57670-14A5-4AA1-9DE5-8C5EF7AE0499}" sibTransId="{A47F0F2D-DC3C-49FC-B897-CB0639B1A610}"/>
    <dgm:cxn modelId="{CFE3B6B2-89FB-45B7-9E96-749B495B6B45}" type="presOf" srcId="{CA73C104-0836-44E0-A8FA-C1BD11DF87E4}" destId="{6368A113-BF38-4D7F-9D3F-D825E15EF17C}" srcOrd="0" destOrd="0" presId="urn:microsoft.com/office/officeart/2005/8/layout/lProcess2"/>
    <dgm:cxn modelId="{0896BB34-DD0E-4092-94B0-3C1D38B3C806}" type="presOf" srcId="{67186945-EDDF-4C67-BA1A-733D2B77894F}" destId="{48F563C5-F0D0-49C2-8662-E77E5B435A4A}" srcOrd="1" destOrd="0" presId="urn:microsoft.com/office/officeart/2005/8/layout/lProcess2"/>
    <dgm:cxn modelId="{5B191B08-F2C9-4589-8D08-CC9419E7E910}" srcId="{A7BA0C51-DAEB-41E7-9F02-E0D906FE7822}" destId="{37EB0ECD-B6E6-45C8-9F95-34EC4212F7C5}" srcOrd="0" destOrd="0" parTransId="{FA95D396-BF3B-42AA-8D47-648F51326ADE}" sibTransId="{D441F153-7C66-4639-B4AC-2EFF8902A94B}"/>
    <dgm:cxn modelId="{D5AAC2EB-2C32-48A7-A50C-782E5204571D}" type="presOf" srcId="{E6A45E4B-D6E0-494E-8E8E-A7613F27837B}" destId="{AD2EB4D1-2C1F-4585-A2F1-1BB0E2601F9E}" srcOrd="0" destOrd="0" presId="urn:microsoft.com/office/officeart/2005/8/layout/lProcess2"/>
    <dgm:cxn modelId="{9C3BF682-29CB-4D84-842D-C66A0C173B1A}" type="presOf" srcId="{A2B702C1-07F6-48DA-88B5-483DFB1EFD12}" destId="{0B98CEC3-C062-4388-8243-2250E0F69A4F}" srcOrd="1" destOrd="0" presId="urn:microsoft.com/office/officeart/2005/8/layout/lProcess2"/>
    <dgm:cxn modelId="{FAAB63E6-A59E-444E-ACFE-9C4299743662}" type="presOf" srcId="{B67E6B58-1B5F-40D7-A830-3B9B903914CC}" destId="{42428426-5557-4764-A4ED-87282D327787}" srcOrd="1" destOrd="0" presId="urn:microsoft.com/office/officeart/2005/8/layout/lProcess2"/>
    <dgm:cxn modelId="{F5FC51FE-2F0C-4FE1-8C00-FE704CD28D1D}" srcId="{3DB661A0-76FB-4271-86DA-8FE05212147F}" destId="{B67E6B58-1B5F-40D7-A830-3B9B903914CC}" srcOrd="1" destOrd="0" parTransId="{3B39B449-C9F7-44CB-A882-5E947663EDD7}" sibTransId="{8B8953A7-57C7-4526-A5CD-5F04F1B3BFB5}"/>
    <dgm:cxn modelId="{A0348893-B8BD-4222-AAF2-57AA17E5265C}" type="presOf" srcId="{3DB661A0-76FB-4271-86DA-8FE05212147F}" destId="{A62D05EA-3A62-4FDD-B239-834CE17B1B08}" srcOrd="0" destOrd="0" presId="urn:microsoft.com/office/officeart/2005/8/layout/lProcess2"/>
    <dgm:cxn modelId="{4E07A9F1-B205-4223-87AC-7C0D70CAC6BB}" srcId="{3DB661A0-76FB-4271-86DA-8FE05212147F}" destId="{CA73C104-0836-44E0-A8FA-C1BD11DF87E4}" srcOrd="3" destOrd="0" parTransId="{49C2C8CF-C80D-42CC-881F-9286A526BEE6}" sibTransId="{F9F7E8D8-8268-4389-8A5B-6FFC378615D3}"/>
    <dgm:cxn modelId="{36C6C8CC-F970-49C3-B611-CA5FAA5B1509}" type="presOf" srcId="{91F64FFD-F5FC-43A0-AF36-CA5C0DCB77F8}" destId="{EC05ECF0-C853-4C9B-BFCA-A0102AA7AF10}" srcOrd="0" destOrd="0" presId="urn:microsoft.com/office/officeart/2005/8/layout/lProcess2"/>
    <dgm:cxn modelId="{613D5775-3E66-4CD4-A165-B77F5B0720AF}" type="presOf" srcId="{A7BA0C51-DAEB-41E7-9F02-E0D906FE7822}" destId="{C50E1D6D-14C4-4C9A-9DB6-87AEA7ED5E0C}" srcOrd="0" destOrd="0" presId="urn:microsoft.com/office/officeart/2005/8/layout/lProcess2"/>
    <dgm:cxn modelId="{C564D625-6B09-4A44-952B-10281F63933B}" type="presOf" srcId="{2BB277FF-5ED7-415B-A158-BF3C1B881D0E}" destId="{32937719-B6DA-4C7C-A9CF-39C5E60161F2}" srcOrd="0" destOrd="0" presId="urn:microsoft.com/office/officeart/2005/8/layout/lProcess2"/>
    <dgm:cxn modelId="{F6AE4FC5-105C-445B-935E-3F7E36B7FD8F}" type="presParOf" srcId="{A62D05EA-3A62-4FDD-B239-834CE17B1B08}" destId="{928DF59E-135D-4F3B-8DFF-9EEEF4B88DFA}" srcOrd="0" destOrd="0" presId="urn:microsoft.com/office/officeart/2005/8/layout/lProcess2"/>
    <dgm:cxn modelId="{91E61F7B-805B-48BA-81EC-97792AD1FDCC}" type="presParOf" srcId="{928DF59E-135D-4F3B-8DFF-9EEEF4B88DFA}" destId="{77F788D5-7264-4DD0-909C-6C3A260396D4}" srcOrd="0" destOrd="0" presId="urn:microsoft.com/office/officeart/2005/8/layout/lProcess2"/>
    <dgm:cxn modelId="{5874CD05-4816-463C-8403-EBD784B0FAC7}" type="presParOf" srcId="{928DF59E-135D-4F3B-8DFF-9EEEF4B88DFA}" destId="{0B98CEC3-C062-4388-8243-2250E0F69A4F}" srcOrd="1" destOrd="0" presId="urn:microsoft.com/office/officeart/2005/8/layout/lProcess2"/>
    <dgm:cxn modelId="{337E197E-E71C-48A5-953C-2292C8370C10}" type="presParOf" srcId="{928DF59E-135D-4F3B-8DFF-9EEEF4B88DFA}" destId="{EAA63BBB-4666-4F81-9E13-EB12A90F4696}" srcOrd="2" destOrd="0" presId="urn:microsoft.com/office/officeart/2005/8/layout/lProcess2"/>
    <dgm:cxn modelId="{3ED3CF93-8547-46CB-BDDD-2E00E1A49FA4}" type="presParOf" srcId="{EAA63BBB-4666-4F81-9E13-EB12A90F4696}" destId="{C55532A2-13E6-4D0B-857B-3184966FDAEE}" srcOrd="0" destOrd="0" presId="urn:microsoft.com/office/officeart/2005/8/layout/lProcess2"/>
    <dgm:cxn modelId="{59789853-7094-492C-A67B-07366C217575}" type="presParOf" srcId="{C55532A2-13E6-4D0B-857B-3184966FDAEE}" destId="{32937719-B6DA-4C7C-A9CF-39C5E60161F2}" srcOrd="0" destOrd="0" presId="urn:microsoft.com/office/officeart/2005/8/layout/lProcess2"/>
    <dgm:cxn modelId="{C8327AC0-FB4B-415D-AEB0-F1B35D54381C}" type="presParOf" srcId="{A62D05EA-3A62-4FDD-B239-834CE17B1B08}" destId="{905FADD2-5F49-404F-BD03-14A4C2A28990}" srcOrd="1" destOrd="0" presId="urn:microsoft.com/office/officeart/2005/8/layout/lProcess2"/>
    <dgm:cxn modelId="{CB5B138C-A5E3-470D-A8AC-9A925847D143}" type="presParOf" srcId="{A62D05EA-3A62-4FDD-B239-834CE17B1B08}" destId="{8D823BCF-932A-40E2-BDA0-4B8358EF6EC8}" srcOrd="2" destOrd="0" presId="urn:microsoft.com/office/officeart/2005/8/layout/lProcess2"/>
    <dgm:cxn modelId="{6DF2DFBA-3125-47E5-B1F5-780F0603C598}" type="presParOf" srcId="{8D823BCF-932A-40E2-BDA0-4B8358EF6EC8}" destId="{30192653-5364-461D-A6F3-FEB8DD127EE6}" srcOrd="0" destOrd="0" presId="urn:microsoft.com/office/officeart/2005/8/layout/lProcess2"/>
    <dgm:cxn modelId="{47ED3412-12DE-4CFB-9421-A26E1D05FA02}" type="presParOf" srcId="{8D823BCF-932A-40E2-BDA0-4B8358EF6EC8}" destId="{42428426-5557-4764-A4ED-87282D327787}" srcOrd="1" destOrd="0" presId="urn:microsoft.com/office/officeart/2005/8/layout/lProcess2"/>
    <dgm:cxn modelId="{8683B0FA-868D-42B2-B3EC-8747CD05DC84}" type="presParOf" srcId="{8D823BCF-932A-40E2-BDA0-4B8358EF6EC8}" destId="{AAD3433B-15BA-40AF-932A-3B156236C7FA}" srcOrd="2" destOrd="0" presId="urn:microsoft.com/office/officeart/2005/8/layout/lProcess2"/>
    <dgm:cxn modelId="{EAE49607-9BEA-4AC2-87C4-73A6DD6508C2}" type="presParOf" srcId="{AAD3433B-15BA-40AF-932A-3B156236C7FA}" destId="{0FFFEAF9-7901-48B9-9043-311F14854023}" srcOrd="0" destOrd="0" presId="urn:microsoft.com/office/officeart/2005/8/layout/lProcess2"/>
    <dgm:cxn modelId="{4A844D21-51CA-48C9-B26E-21D74933348E}" type="presParOf" srcId="{0FFFEAF9-7901-48B9-9043-311F14854023}" destId="{C18D5907-3DD9-46A1-8C07-34340C77B82D}" srcOrd="0" destOrd="0" presId="urn:microsoft.com/office/officeart/2005/8/layout/lProcess2"/>
    <dgm:cxn modelId="{880E03E5-4503-4F50-88D4-BE01534082EF}" type="presParOf" srcId="{A62D05EA-3A62-4FDD-B239-834CE17B1B08}" destId="{84E24580-A371-4E7E-9A19-25C7EDBB0D12}" srcOrd="3" destOrd="0" presId="urn:microsoft.com/office/officeart/2005/8/layout/lProcess2"/>
    <dgm:cxn modelId="{22DE0DA7-6565-4965-89CA-760A4F036882}" type="presParOf" srcId="{A62D05EA-3A62-4FDD-B239-834CE17B1B08}" destId="{8FC77DE9-3E38-428F-B019-8408CE397628}" srcOrd="4" destOrd="0" presId="urn:microsoft.com/office/officeart/2005/8/layout/lProcess2"/>
    <dgm:cxn modelId="{AB0E7DC9-2DAE-4524-9AC3-AA0F5658B5C5}" type="presParOf" srcId="{8FC77DE9-3E38-428F-B019-8408CE397628}" destId="{AD2EB4D1-2C1F-4585-A2F1-1BB0E2601F9E}" srcOrd="0" destOrd="0" presId="urn:microsoft.com/office/officeart/2005/8/layout/lProcess2"/>
    <dgm:cxn modelId="{E0B7865B-2421-4621-8009-CEAB17755D7A}" type="presParOf" srcId="{8FC77DE9-3E38-428F-B019-8408CE397628}" destId="{20F57240-733E-4D95-83B9-9ECDD86FBD52}" srcOrd="1" destOrd="0" presId="urn:microsoft.com/office/officeart/2005/8/layout/lProcess2"/>
    <dgm:cxn modelId="{70A83149-69B5-4695-97F8-BF0867C1501C}" type="presParOf" srcId="{8FC77DE9-3E38-428F-B019-8408CE397628}" destId="{A34E2C73-D154-4A1A-94FE-CD485CC536AC}" srcOrd="2" destOrd="0" presId="urn:microsoft.com/office/officeart/2005/8/layout/lProcess2"/>
    <dgm:cxn modelId="{4138AC4F-2F9E-4EC1-A729-AAE1DC28EE5C}" type="presParOf" srcId="{A34E2C73-D154-4A1A-94FE-CD485CC536AC}" destId="{C06835CB-F1E8-4F00-9B02-12FB9C804D3B}" srcOrd="0" destOrd="0" presId="urn:microsoft.com/office/officeart/2005/8/layout/lProcess2"/>
    <dgm:cxn modelId="{03950FA9-BDDC-4503-A541-19C5DD458CDE}" type="presParOf" srcId="{C06835CB-F1E8-4F00-9B02-12FB9C804D3B}" destId="{EC05ECF0-C853-4C9B-BFCA-A0102AA7AF10}" srcOrd="0" destOrd="0" presId="urn:microsoft.com/office/officeart/2005/8/layout/lProcess2"/>
    <dgm:cxn modelId="{DD27160D-EE52-410F-9742-B16025839735}" type="presParOf" srcId="{A62D05EA-3A62-4FDD-B239-834CE17B1B08}" destId="{2C4A1FEA-C98C-4899-9F3C-6E24F8A3C9B4}" srcOrd="5" destOrd="0" presId="urn:microsoft.com/office/officeart/2005/8/layout/lProcess2"/>
    <dgm:cxn modelId="{47ED83BD-5A6A-4CBA-A7EB-342E1D58F071}" type="presParOf" srcId="{A62D05EA-3A62-4FDD-B239-834CE17B1B08}" destId="{268391CA-A756-4044-9DE0-2673BFD38B56}" srcOrd="6" destOrd="0" presId="urn:microsoft.com/office/officeart/2005/8/layout/lProcess2"/>
    <dgm:cxn modelId="{EFA11CA7-FF3D-4082-84C7-5D78EEA0A02E}" type="presParOf" srcId="{268391CA-A756-4044-9DE0-2673BFD38B56}" destId="{6368A113-BF38-4D7F-9D3F-D825E15EF17C}" srcOrd="0" destOrd="0" presId="urn:microsoft.com/office/officeart/2005/8/layout/lProcess2"/>
    <dgm:cxn modelId="{53C633DA-5D7C-4C59-87A5-CD23DB3902DB}" type="presParOf" srcId="{268391CA-A756-4044-9DE0-2673BFD38B56}" destId="{D17695E7-E40B-4955-A8B7-7146726D6106}" srcOrd="1" destOrd="0" presId="urn:microsoft.com/office/officeart/2005/8/layout/lProcess2"/>
    <dgm:cxn modelId="{8689F7E4-DAF7-4294-89CD-F7D06A33BE7F}" type="presParOf" srcId="{268391CA-A756-4044-9DE0-2673BFD38B56}" destId="{3757902A-8885-4BE7-9633-F6BD69279258}" srcOrd="2" destOrd="0" presId="urn:microsoft.com/office/officeart/2005/8/layout/lProcess2"/>
    <dgm:cxn modelId="{7483E52D-4695-42A8-A87B-CAF0538FE85F}" type="presParOf" srcId="{3757902A-8885-4BE7-9633-F6BD69279258}" destId="{6C4528A0-88AE-42C3-87A7-ED10CED41A11}" srcOrd="0" destOrd="0" presId="urn:microsoft.com/office/officeart/2005/8/layout/lProcess2"/>
    <dgm:cxn modelId="{1F39D4A1-54DD-4237-A9F4-EDB743CBF7A1}" type="presParOf" srcId="{6C4528A0-88AE-42C3-87A7-ED10CED41A11}" destId="{6E8E2811-331D-490F-818A-A2734564676C}" srcOrd="0" destOrd="0" presId="urn:microsoft.com/office/officeart/2005/8/layout/lProcess2"/>
    <dgm:cxn modelId="{3D8AD3EE-EEF9-4008-89AA-798C585B6D0D}" type="presParOf" srcId="{A62D05EA-3A62-4FDD-B239-834CE17B1B08}" destId="{44F7A39B-16C4-478A-A902-3A5FBA8B91C9}" srcOrd="7" destOrd="0" presId="urn:microsoft.com/office/officeart/2005/8/layout/lProcess2"/>
    <dgm:cxn modelId="{97D9A6DF-7DBC-478D-958C-688818C01726}" type="presParOf" srcId="{A62D05EA-3A62-4FDD-B239-834CE17B1B08}" destId="{1A935C02-DC5E-40B4-A39F-63BFBC2143DF}" srcOrd="8" destOrd="0" presId="urn:microsoft.com/office/officeart/2005/8/layout/lProcess2"/>
    <dgm:cxn modelId="{2641E6A5-61FF-4F5A-B030-78588AA6A377}" type="presParOf" srcId="{1A935C02-DC5E-40B4-A39F-63BFBC2143DF}" destId="{C50E1D6D-14C4-4C9A-9DB6-87AEA7ED5E0C}" srcOrd="0" destOrd="0" presId="urn:microsoft.com/office/officeart/2005/8/layout/lProcess2"/>
    <dgm:cxn modelId="{C4570DBF-FA38-4123-AFB9-D42283A83A21}" type="presParOf" srcId="{1A935C02-DC5E-40B4-A39F-63BFBC2143DF}" destId="{8CFFCD11-932F-4ECB-B23B-363DBFE731AD}" srcOrd="1" destOrd="0" presId="urn:microsoft.com/office/officeart/2005/8/layout/lProcess2"/>
    <dgm:cxn modelId="{E1E6193B-2650-4E13-A634-75F987133E9A}" type="presParOf" srcId="{1A935C02-DC5E-40B4-A39F-63BFBC2143DF}" destId="{608F65FA-CA20-4B9A-B1FC-49663FF935AA}" srcOrd="2" destOrd="0" presId="urn:microsoft.com/office/officeart/2005/8/layout/lProcess2"/>
    <dgm:cxn modelId="{32C4AA51-C096-4DC2-B65B-B57AE35A9932}" type="presParOf" srcId="{608F65FA-CA20-4B9A-B1FC-49663FF935AA}" destId="{289A6413-12D4-48B6-BEC3-451E75AB6408}" srcOrd="0" destOrd="0" presId="urn:microsoft.com/office/officeart/2005/8/layout/lProcess2"/>
    <dgm:cxn modelId="{0E826605-123A-4AD0-99BA-B9B0EED55432}" type="presParOf" srcId="{289A6413-12D4-48B6-BEC3-451E75AB6408}" destId="{DC436812-CAE7-4E0B-8B53-D70F77D11E8A}" srcOrd="0" destOrd="0" presId="urn:microsoft.com/office/officeart/2005/8/layout/lProcess2"/>
    <dgm:cxn modelId="{A16BB8F8-E773-43BE-AF57-6493E9AEA9B3}" type="presParOf" srcId="{A62D05EA-3A62-4FDD-B239-834CE17B1B08}" destId="{EF5A2A34-7354-4F7C-BF13-5E4D1F8372BC}" srcOrd="9" destOrd="0" presId="urn:microsoft.com/office/officeart/2005/8/layout/lProcess2"/>
    <dgm:cxn modelId="{FD4A1087-8C23-494D-A24E-102888ECB11C}" type="presParOf" srcId="{A62D05EA-3A62-4FDD-B239-834CE17B1B08}" destId="{5C55062F-8D92-4BA3-B10E-BE6A8DCEAE41}" srcOrd="10" destOrd="0" presId="urn:microsoft.com/office/officeart/2005/8/layout/lProcess2"/>
    <dgm:cxn modelId="{E27D9BB7-4062-4090-AB7B-5760E66C6A76}" type="presParOf" srcId="{5C55062F-8D92-4BA3-B10E-BE6A8DCEAE41}" destId="{967EA13C-0C67-4015-8D4F-C56783B61A77}" srcOrd="0" destOrd="0" presId="urn:microsoft.com/office/officeart/2005/8/layout/lProcess2"/>
    <dgm:cxn modelId="{F8EFEB3E-4D28-41DD-9800-8546D73DAE9D}" type="presParOf" srcId="{5C55062F-8D92-4BA3-B10E-BE6A8DCEAE41}" destId="{48F563C5-F0D0-49C2-8662-E77E5B435A4A}" srcOrd="1" destOrd="0" presId="urn:microsoft.com/office/officeart/2005/8/layout/lProcess2"/>
    <dgm:cxn modelId="{D7D5993C-FC58-4A22-80D0-DC809078E80A}" type="presParOf" srcId="{5C55062F-8D92-4BA3-B10E-BE6A8DCEAE41}" destId="{4C627C04-2E70-4638-A76F-E5CA523CC194}" srcOrd="2" destOrd="0" presId="urn:microsoft.com/office/officeart/2005/8/layout/lProcess2"/>
    <dgm:cxn modelId="{7A4ACB02-503E-469C-BD6D-019F2C27D640}" type="presParOf" srcId="{4C627C04-2E70-4638-A76F-E5CA523CC194}" destId="{8CA09F97-E2C4-4980-AEA9-F6EF2CAA9C65}" srcOrd="0" destOrd="0" presId="urn:microsoft.com/office/officeart/2005/8/layout/lProcess2"/>
    <dgm:cxn modelId="{FF1DDB98-81CE-4B3C-9B98-73B43ECC60EC}" type="presParOf" srcId="{8CA09F97-E2C4-4980-AEA9-F6EF2CAA9C65}" destId="{B8D3BFF7-D2B8-4F14-8B4D-16848C611931}" srcOrd="0"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88D2CF2-D1A3-48BE-A79B-B9E99B9AE87B}" type="doc">
      <dgm:prSet loTypeId="urn:microsoft.com/office/officeart/2005/8/layout/vList2" loCatId="list" qsTypeId="urn:microsoft.com/office/officeart/2005/8/quickstyle/simple1#15" qsCatId="simple" csTypeId="urn:microsoft.com/office/officeart/2005/8/colors/colorful5" csCatId="colorful" phldr="1"/>
      <dgm:spPr/>
      <dgm:t>
        <a:bodyPr/>
        <a:lstStyle/>
        <a:p>
          <a:endParaRPr lang="zh-TW" altLang="en-US"/>
        </a:p>
      </dgm:t>
    </dgm:pt>
    <dgm:pt modelId="{8B2B114E-A5D8-4B6C-A4B8-F4A24B3E1E57}">
      <dgm:prSet/>
      <dgm:spPr/>
      <dgm:t>
        <a:bodyPr/>
        <a:lstStyle/>
        <a:p>
          <a:pPr rtl="0"/>
          <a:r>
            <a:rPr kumimoji="1" lang="zh-TW" dirty="0" smtClean="0"/>
            <a:t>學生英文基本能力實施要點</a:t>
          </a:r>
          <a:endParaRPr lang="zh-TW" dirty="0"/>
        </a:p>
      </dgm:t>
    </dgm:pt>
    <dgm:pt modelId="{8324A05D-38D3-4BD1-A1F7-8EB024AAF204}" type="parTrans" cxnId="{06F0F8CA-3E7D-47D4-9AB1-B892515CA7D7}">
      <dgm:prSet/>
      <dgm:spPr/>
      <dgm:t>
        <a:bodyPr/>
        <a:lstStyle/>
        <a:p>
          <a:endParaRPr lang="zh-TW" altLang="en-US"/>
        </a:p>
      </dgm:t>
    </dgm:pt>
    <dgm:pt modelId="{AC0C4BA9-BBE0-44D5-8913-3C2D5AF19FDE}" type="sibTrans" cxnId="{06F0F8CA-3E7D-47D4-9AB1-B892515CA7D7}">
      <dgm:prSet/>
      <dgm:spPr/>
      <dgm:t>
        <a:bodyPr/>
        <a:lstStyle/>
        <a:p>
          <a:endParaRPr lang="zh-TW" altLang="en-US"/>
        </a:p>
      </dgm:t>
    </dgm:pt>
    <dgm:pt modelId="{A15B82C9-58A6-4D0C-BB3B-E41224B5DAD5}">
      <dgm:prSet/>
      <dgm:spPr/>
      <dgm:t>
        <a:bodyPr/>
        <a:lstStyle/>
        <a:p>
          <a:pPr rtl="0"/>
          <a:r>
            <a:rPr kumimoji="1" lang="zh-TW" dirty="0" smtClean="0">
              <a:latin typeface="標楷體" pitchFamily="65" charset="-120"/>
              <a:ea typeface="標楷體" pitchFamily="65" charset="-120"/>
            </a:rPr>
            <a:t>大學部</a:t>
          </a:r>
          <a:r>
            <a:rPr kumimoji="1" lang="en-US" dirty="0" smtClean="0">
              <a:latin typeface="標楷體" pitchFamily="65" charset="-120"/>
              <a:ea typeface="標楷體" pitchFamily="65" charset="-120"/>
            </a:rPr>
            <a:t>97</a:t>
          </a:r>
          <a:r>
            <a:rPr kumimoji="1" lang="zh-TW" dirty="0" smtClean="0">
              <a:latin typeface="標楷體" pitchFamily="65" charset="-120"/>
              <a:ea typeface="標楷體" pitchFamily="65" charset="-120"/>
            </a:rPr>
            <a:t>學年度</a:t>
          </a:r>
          <a:r>
            <a:rPr kumimoji="1" lang="en-US" dirty="0" smtClean="0">
              <a:latin typeface="標楷體" pitchFamily="65" charset="-120"/>
              <a:ea typeface="標楷體" pitchFamily="65" charset="-120"/>
            </a:rPr>
            <a:t>(</a:t>
          </a:r>
          <a:r>
            <a:rPr kumimoji="1" lang="zh-TW" dirty="0" smtClean="0">
              <a:latin typeface="標楷體" pitchFamily="65" charset="-120"/>
              <a:ea typeface="標楷體" pitchFamily="65" charset="-120"/>
            </a:rPr>
            <a:t>含</a:t>
          </a:r>
          <a:r>
            <a:rPr kumimoji="1" lang="en-US" dirty="0" smtClean="0">
              <a:latin typeface="標楷體" pitchFamily="65" charset="-120"/>
              <a:ea typeface="標楷體" pitchFamily="65" charset="-120"/>
            </a:rPr>
            <a:t>)</a:t>
          </a:r>
          <a:r>
            <a:rPr kumimoji="1" lang="zh-TW" dirty="0" smtClean="0">
              <a:latin typeface="標楷體" pitchFamily="65" charset="-120"/>
              <a:ea typeface="標楷體" pitchFamily="65" charset="-120"/>
            </a:rPr>
            <a:t>以後入學學生，其英文能力應達相當於全民英語能力檢定中級</a:t>
          </a:r>
          <a:r>
            <a:rPr kumimoji="1" lang="en-US" dirty="0" smtClean="0">
              <a:latin typeface="標楷體" pitchFamily="65" charset="-120"/>
              <a:ea typeface="標楷體" pitchFamily="65" charset="-120"/>
            </a:rPr>
            <a:t>(</a:t>
          </a:r>
          <a:r>
            <a:rPr kumimoji="1" lang="zh-TW" dirty="0" smtClean="0">
              <a:latin typeface="標楷體" pitchFamily="65" charset="-120"/>
              <a:ea typeface="標楷體" pitchFamily="65" charset="-120"/>
            </a:rPr>
            <a:t>含</a:t>
          </a:r>
          <a:r>
            <a:rPr kumimoji="1" lang="en-US" dirty="0" smtClean="0">
              <a:latin typeface="標楷體" pitchFamily="65" charset="-120"/>
              <a:ea typeface="標楷體" pitchFamily="65" charset="-120"/>
            </a:rPr>
            <a:t>)</a:t>
          </a:r>
          <a:r>
            <a:rPr kumimoji="1" lang="zh-TW" dirty="0" smtClean="0">
              <a:latin typeface="標楷體" pitchFamily="65" charset="-120"/>
              <a:ea typeface="標楷體" pitchFamily="65" charset="-120"/>
            </a:rPr>
            <a:t>以上之標準，始得畢業。</a:t>
          </a:r>
          <a:endParaRPr lang="zh-TW" dirty="0">
            <a:latin typeface="標楷體" pitchFamily="65" charset="-120"/>
            <a:ea typeface="標楷體" pitchFamily="65" charset="-120"/>
          </a:endParaRPr>
        </a:p>
      </dgm:t>
    </dgm:pt>
    <dgm:pt modelId="{7C9B7D57-0D0B-4FB0-949D-F340222B9F86}" type="parTrans" cxnId="{CC820C64-396C-4B28-AD16-86093EB0A9E4}">
      <dgm:prSet/>
      <dgm:spPr/>
      <dgm:t>
        <a:bodyPr/>
        <a:lstStyle/>
        <a:p>
          <a:endParaRPr lang="zh-TW" altLang="en-US"/>
        </a:p>
      </dgm:t>
    </dgm:pt>
    <dgm:pt modelId="{88337B76-8C65-4F43-BCBD-380699AFACB2}" type="sibTrans" cxnId="{CC820C64-396C-4B28-AD16-86093EB0A9E4}">
      <dgm:prSet/>
      <dgm:spPr/>
      <dgm:t>
        <a:bodyPr/>
        <a:lstStyle/>
        <a:p>
          <a:endParaRPr lang="zh-TW" altLang="en-US"/>
        </a:p>
      </dgm:t>
    </dgm:pt>
    <dgm:pt modelId="{904426F7-241C-46F5-AD88-1DEC47AA581D}">
      <dgm:prSet/>
      <dgm:spPr/>
      <dgm:t>
        <a:bodyPr/>
        <a:lstStyle/>
        <a:p>
          <a:pPr rtl="0"/>
          <a:r>
            <a:rPr kumimoji="1" lang="zh-TW" dirty="0" smtClean="0"/>
            <a:t>舉辦大一國文、英文會考</a:t>
          </a:r>
          <a:endParaRPr lang="zh-TW" dirty="0"/>
        </a:p>
      </dgm:t>
    </dgm:pt>
    <dgm:pt modelId="{C2C6094D-F17F-4401-973C-D69FFFE10766}" type="parTrans" cxnId="{46DDEACF-7CA9-4568-AE9A-D5E5C224D7A4}">
      <dgm:prSet/>
      <dgm:spPr/>
      <dgm:t>
        <a:bodyPr/>
        <a:lstStyle/>
        <a:p>
          <a:endParaRPr lang="zh-TW" altLang="en-US"/>
        </a:p>
      </dgm:t>
    </dgm:pt>
    <dgm:pt modelId="{F989D629-0814-4A1C-89D8-146A67FD895E}" type="sibTrans" cxnId="{46DDEACF-7CA9-4568-AE9A-D5E5C224D7A4}">
      <dgm:prSet/>
      <dgm:spPr/>
      <dgm:t>
        <a:bodyPr/>
        <a:lstStyle/>
        <a:p>
          <a:endParaRPr lang="zh-TW" altLang="en-US"/>
        </a:p>
      </dgm:t>
    </dgm:pt>
    <dgm:pt modelId="{ED254340-15B3-4619-8817-CBA8E593E09B}">
      <dgm:prSet/>
      <dgm:spPr/>
      <dgm:t>
        <a:bodyPr/>
        <a:lstStyle/>
        <a:p>
          <a:pPr rtl="0"/>
          <a:r>
            <a:rPr kumimoji="1" lang="zh-TW" dirty="0" smtClean="0">
              <a:latin typeface="標楷體" pitchFamily="65" charset="-120"/>
              <a:ea typeface="標楷體" pitchFamily="65" charset="-120"/>
            </a:rPr>
            <a:t>每學期末舉辦基本教學內容會考，檢視學生學習成效，以促提升教學品質。</a:t>
          </a:r>
          <a:endParaRPr lang="zh-TW" dirty="0">
            <a:latin typeface="標楷體" pitchFamily="65" charset="-120"/>
            <a:ea typeface="標楷體" pitchFamily="65" charset="-120"/>
          </a:endParaRPr>
        </a:p>
      </dgm:t>
    </dgm:pt>
    <dgm:pt modelId="{339932F2-218A-4E81-AF44-65AE045ECFBA}" type="parTrans" cxnId="{41E00AC2-6ECC-45EA-BF05-46B5B415A08C}">
      <dgm:prSet/>
      <dgm:spPr/>
      <dgm:t>
        <a:bodyPr/>
        <a:lstStyle/>
        <a:p>
          <a:endParaRPr lang="zh-TW" altLang="en-US"/>
        </a:p>
      </dgm:t>
    </dgm:pt>
    <dgm:pt modelId="{2ECC4E10-97E9-4E83-9CD3-7BFD3CE6E644}" type="sibTrans" cxnId="{41E00AC2-6ECC-45EA-BF05-46B5B415A08C}">
      <dgm:prSet/>
      <dgm:spPr/>
      <dgm:t>
        <a:bodyPr/>
        <a:lstStyle/>
        <a:p>
          <a:endParaRPr lang="zh-TW" altLang="en-US"/>
        </a:p>
      </dgm:t>
    </dgm:pt>
    <dgm:pt modelId="{B32454A9-3369-4F04-8FEC-5D74B4523D11}" type="pres">
      <dgm:prSet presAssocID="{B88D2CF2-D1A3-48BE-A79B-B9E99B9AE87B}" presName="linear" presStyleCnt="0">
        <dgm:presLayoutVars>
          <dgm:animLvl val="lvl"/>
          <dgm:resizeHandles val="exact"/>
        </dgm:presLayoutVars>
      </dgm:prSet>
      <dgm:spPr/>
      <dgm:t>
        <a:bodyPr/>
        <a:lstStyle/>
        <a:p>
          <a:endParaRPr lang="zh-TW" altLang="en-US"/>
        </a:p>
      </dgm:t>
    </dgm:pt>
    <dgm:pt modelId="{0702C1E6-070F-4ADF-9FB2-D613735CA0AA}" type="pres">
      <dgm:prSet presAssocID="{8B2B114E-A5D8-4B6C-A4B8-F4A24B3E1E57}" presName="parentText" presStyleLbl="node1" presStyleIdx="0" presStyleCnt="2">
        <dgm:presLayoutVars>
          <dgm:chMax val="0"/>
          <dgm:bulletEnabled val="1"/>
        </dgm:presLayoutVars>
      </dgm:prSet>
      <dgm:spPr/>
      <dgm:t>
        <a:bodyPr/>
        <a:lstStyle/>
        <a:p>
          <a:endParaRPr lang="zh-TW" altLang="en-US"/>
        </a:p>
      </dgm:t>
    </dgm:pt>
    <dgm:pt modelId="{3E0D5C66-C154-4D63-A678-E18B9FCE4194}" type="pres">
      <dgm:prSet presAssocID="{8B2B114E-A5D8-4B6C-A4B8-F4A24B3E1E57}" presName="childText" presStyleLbl="revTx" presStyleIdx="0" presStyleCnt="2">
        <dgm:presLayoutVars>
          <dgm:bulletEnabled val="1"/>
        </dgm:presLayoutVars>
      </dgm:prSet>
      <dgm:spPr/>
      <dgm:t>
        <a:bodyPr/>
        <a:lstStyle/>
        <a:p>
          <a:endParaRPr lang="zh-TW" altLang="en-US"/>
        </a:p>
      </dgm:t>
    </dgm:pt>
    <dgm:pt modelId="{A17381D5-1ADA-4736-A0EF-F2E5A052A607}" type="pres">
      <dgm:prSet presAssocID="{904426F7-241C-46F5-AD88-1DEC47AA581D}" presName="parentText" presStyleLbl="node1" presStyleIdx="1" presStyleCnt="2">
        <dgm:presLayoutVars>
          <dgm:chMax val="0"/>
          <dgm:bulletEnabled val="1"/>
        </dgm:presLayoutVars>
      </dgm:prSet>
      <dgm:spPr/>
      <dgm:t>
        <a:bodyPr/>
        <a:lstStyle/>
        <a:p>
          <a:endParaRPr lang="zh-TW" altLang="en-US"/>
        </a:p>
      </dgm:t>
    </dgm:pt>
    <dgm:pt modelId="{2D377E2D-DBF4-4542-96E9-9237328D31A5}" type="pres">
      <dgm:prSet presAssocID="{904426F7-241C-46F5-AD88-1DEC47AA581D}" presName="childText" presStyleLbl="revTx" presStyleIdx="1" presStyleCnt="2">
        <dgm:presLayoutVars>
          <dgm:bulletEnabled val="1"/>
        </dgm:presLayoutVars>
      </dgm:prSet>
      <dgm:spPr/>
      <dgm:t>
        <a:bodyPr/>
        <a:lstStyle/>
        <a:p>
          <a:endParaRPr lang="zh-TW" altLang="en-US"/>
        </a:p>
      </dgm:t>
    </dgm:pt>
  </dgm:ptLst>
  <dgm:cxnLst>
    <dgm:cxn modelId="{06F0F8CA-3E7D-47D4-9AB1-B892515CA7D7}" srcId="{B88D2CF2-D1A3-48BE-A79B-B9E99B9AE87B}" destId="{8B2B114E-A5D8-4B6C-A4B8-F4A24B3E1E57}" srcOrd="0" destOrd="0" parTransId="{8324A05D-38D3-4BD1-A1F7-8EB024AAF204}" sibTransId="{AC0C4BA9-BBE0-44D5-8913-3C2D5AF19FDE}"/>
    <dgm:cxn modelId="{415A7C93-51AB-468A-A683-8B949CFF9F9C}" type="presOf" srcId="{A15B82C9-58A6-4D0C-BB3B-E41224B5DAD5}" destId="{3E0D5C66-C154-4D63-A678-E18B9FCE4194}" srcOrd="0" destOrd="0" presId="urn:microsoft.com/office/officeart/2005/8/layout/vList2"/>
    <dgm:cxn modelId="{46DDEACF-7CA9-4568-AE9A-D5E5C224D7A4}" srcId="{B88D2CF2-D1A3-48BE-A79B-B9E99B9AE87B}" destId="{904426F7-241C-46F5-AD88-1DEC47AA581D}" srcOrd="1" destOrd="0" parTransId="{C2C6094D-F17F-4401-973C-D69FFFE10766}" sibTransId="{F989D629-0814-4A1C-89D8-146A67FD895E}"/>
    <dgm:cxn modelId="{CC820C64-396C-4B28-AD16-86093EB0A9E4}" srcId="{8B2B114E-A5D8-4B6C-A4B8-F4A24B3E1E57}" destId="{A15B82C9-58A6-4D0C-BB3B-E41224B5DAD5}" srcOrd="0" destOrd="0" parTransId="{7C9B7D57-0D0B-4FB0-949D-F340222B9F86}" sibTransId="{88337B76-8C65-4F43-BCBD-380699AFACB2}"/>
    <dgm:cxn modelId="{7F17C876-4CD6-47F7-B643-6FFBF9F30D63}" type="presOf" srcId="{B88D2CF2-D1A3-48BE-A79B-B9E99B9AE87B}" destId="{B32454A9-3369-4F04-8FEC-5D74B4523D11}" srcOrd="0" destOrd="0" presId="urn:microsoft.com/office/officeart/2005/8/layout/vList2"/>
    <dgm:cxn modelId="{B25F38B6-020A-490A-943A-A24A72A1C5C0}" type="presOf" srcId="{ED254340-15B3-4619-8817-CBA8E593E09B}" destId="{2D377E2D-DBF4-4542-96E9-9237328D31A5}" srcOrd="0" destOrd="0" presId="urn:microsoft.com/office/officeart/2005/8/layout/vList2"/>
    <dgm:cxn modelId="{55C8374D-66A2-458E-9D16-6EF8297708D6}" type="presOf" srcId="{904426F7-241C-46F5-AD88-1DEC47AA581D}" destId="{A17381D5-1ADA-4736-A0EF-F2E5A052A607}" srcOrd="0" destOrd="0" presId="urn:microsoft.com/office/officeart/2005/8/layout/vList2"/>
    <dgm:cxn modelId="{E4776FCD-C29D-4030-B458-211AA167829F}" type="presOf" srcId="{8B2B114E-A5D8-4B6C-A4B8-F4A24B3E1E57}" destId="{0702C1E6-070F-4ADF-9FB2-D613735CA0AA}" srcOrd="0" destOrd="0" presId="urn:microsoft.com/office/officeart/2005/8/layout/vList2"/>
    <dgm:cxn modelId="{41E00AC2-6ECC-45EA-BF05-46B5B415A08C}" srcId="{904426F7-241C-46F5-AD88-1DEC47AA581D}" destId="{ED254340-15B3-4619-8817-CBA8E593E09B}" srcOrd="0" destOrd="0" parTransId="{339932F2-218A-4E81-AF44-65AE045ECFBA}" sibTransId="{2ECC4E10-97E9-4E83-9CD3-7BFD3CE6E644}"/>
    <dgm:cxn modelId="{1EC9331C-7238-416B-B0A3-332ABF24036F}" type="presParOf" srcId="{B32454A9-3369-4F04-8FEC-5D74B4523D11}" destId="{0702C1E6-070F-4ADF-9FB2-D613735CA0AA}" srcOrd="0" destOrd="0" presId="urn:microsoft.com/office/officeart/2005/8/layout/vList2"/>
    <dgm:cxn modelId="{A60F43C2-AEE9-46BC-A60B-45BE03EF16ED}" type="presParOf" srcId="{B32454A9-3369-4F04-8FEC-5D74B4523D11}" destId="{3E0D5C66-C154-4D63-A678-E18B9FCE4194}" srcOrd="1" destOrd="0" presId="urn:microsoft.com/office/officeart/2005/8/layout/vList2"/>
    <dgm:cxn modelId="{A5BF6EDB-3F6F-4CD3-A582-9214C035AEB2}" type="presParOf" srcId="{B32454A9-3369-4F04-8FEC-5D74B4523D11}" destId="{A17381D5-1ADA-4736-A0EF-F2E5A052A607}" srcOrd="2" destOrd="0" presId="urn:microsoft.com/office/officeart/2005/8/layout/vList2"/>
    <dgm:cxn modelId="{B5D1DA7D-9733-42BA-A881-85EEB581C5CC}" type="presParOf" srcId="{B32454A9-3369-4F04-8FEC-5D74B4523D11}" destId="{2D377E2D-DBF4-4542-96E9-9237328D31A5}" srcOrd="3"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2CA759-A031-4070-AAF1-98E976A7A92F}" type="doc">
      <dgm:prSet loTypeId="urn:microsoft.com/office/officeart/2005/8/layout/vList3#3" loCatId="list" qsTypeId="urn:microsoft.com/office/officeart/2005/8/quickstyle/simple1#23" qsCatId="simple" csTypeId="urn:microsoft.com/office/officeart/2005/8/colors/accent2_2" csCatId="accent2"/>
      <dgm:spPr/>
      <dgm:t>
        <a:bodyPr/>
        <a:lstStyle/>
        <a:p>
          <a:endParaRPr lang="zh-TW" altLang="en-US"/>
        </a:p>
      </dgm:t>
    </dgm:pt>
    <dgm:pt modelId="{26FD40AA-3A23-413A-91E6-0CB5792B9431}">
      <dgm:prSet custT="1"/>
      <dgm:spPr/>
      <dgm:t>
        <a:bodyPr/>
        <a:lstStyle/>
        <a:p>
          <a:pPr algn="l" rtl="0"/>
          <a:r>
            <a:rPr kumimoji="1" lang="zh-TW" altLang="en-US" sz="1800" b="1" u="sng" dirty="0" smtClean="0">
              <a:latin typeface="標楷體" pitchFamily="65" charset="-120"/>
              <a:ea typeface="標楷體" pitchFamily="65" charset="-120"/>
            </a:rPr>
            <a:t>推動四年不斷線英語學習行動以培育雙語能力</a:t>
          </a:r>
          <a:endParaRPr lang="zh-TW" altLang="en-US" sz="1800" u="sng" dirty="0">
            <a:latin typeface="標楷體" pitchFamily="65" charset="-120"/>
            <a:ea typeface="標楷體" pitchFamily="65" charset="-120"/>
          </a:endParaRPr>
        </a:p>
      </dgm:t>
    </dgm:pt>
    <dgm:pt modelId="{4A0ED18C-F9B5-4820-BBA7-F88D2571B314}" type="parTrans" cxnId="{9BDEF25A-80DC-4551-9679-218CE762FD26}">
      <dgm:prSet/>
      <dgm:spPr/>
      <dgm:t>
        <a:bodyPr/>
        <a:lstStyle/>
        <a:p>
          <a:pPr algn="l"/>
          <a:endParaRPr lang="zh-TW" altLang="en-US" sz="1800" u="sng">
            <a:latin typeface="標楷體" pitchFamily="65" charset="-120"/>
            <a:ea typeface="標楷體" pitchFamily="65" charset="-120"/>
          </a:endParaRPr>
        </a:p>
      </dgm:t>
    </dgm:pt>
    <dgm:pt modelId="{E0562404-31C2-4923-9679-33549186C7F4}" type="sibTrans" cxnId="{9BDEF25A-80DC-4551-9679-218CE762FD26}">
      <dgm:prSet/>
      <dgm:spPr/>
      <dgm:t>
        <a:bodyPr/>
        <a:lstStyle/>
        <a:p>
          <a:pPr algn="l"/>
          <a:endParaRPr lang="zh-TW" altLang="en-US" sz="1800" u="sng">
            <a:latin typeface="標楷體" pitchFamily="65" charset="-120"/>
            <a:ea typeface="標楷體" pitchFamily="65" charset="-120"/>
          </a:endParaRPr>
        </a:p>
      </dgm:t>
    </dgm:pt>
    <dgm:pt modelId="{C72D0F81-DAF3-445E-9F4D-C1D3101A7601}">
      <dgm:prSet custT="1"/>
      <dgm:spPr/>
      <dgm:t>
        <a:bodyPr/>
        <a:lstStyle/>
        <a:p>
          <a:pPr algn="l" rtl="0"/>
          <a:r>
            <a:rPr kumimoji="1" lang="zh-TW" altLang="en-US" sz="1800" b="1" u="sng" dirty="0" smtClean="0">
              <a:latin typeface="標楷體" pitchFamily="65" charset="-120"/>
              <a:ea typeface="標楷體" pitchFamily="65" charset="-120"/>
            </a:rPr>
            <a:t>強化語言與寫作課程培育溝通表達能力</a:t>
          </a:r>
          <a:endParaRPr lang="zh-TW" altLang="en-US" sz="1800" u="sng" dirty="0">
            <a:latin typeface="標楷體" pitchFamily="65" charset="-120"/>
            <a:ea typeface="標楷體" pitchFamily="65" charset="-120"/>
          </a:endParaRPr>
        </a:p>
      </dgm:t>
    </dgm:pt>
    <dgm:pt modelId="{1B8E325F-5A23-4D4F-9DF0-8AEEB84417FA}" type="parTrans" cxnId="{D441340A-E050-4A79-8BE7-54B2C882BDE3}">
      <dgm:prSet/>
      <dgm:spPr/>
      <dgm:t>
        <a:bodyPr/>
        <a:lstStyle/>
        <a:p>
          <a:pPr algn="l"/>
          <a:endParaRPr lang="zh-TW" altLang="en-US" sz="1800" u="sng">
            <a:latin typeface="標楷體" pitchFamily="65" charset="-120"/>
            <a:ea typeface="標楷體" pitchFamily="65" charset="-120"/>
          </a:endParaRPr>
        </a:p>
      </dgm:t>
    </dgm:pt>
    <dgm:pt modelId="{FD0C7751-4FE8-4820-AB65-9B03DB9A8C3D}" type="sibTrans" cxnId="{D441340A-E050-4A79-8BE7-54B2C882BDE3}">
      <dgm:prSet/>
      <dgm:spPr/>
      <dgm:t>
        <a:bodyPr/>
        <a:lstStyle/>
        <a:p>
          <a:pPr algn="l"/>
          <a:endParaRPr lang="zh-TW" altLang="en-US" sz="1800" u="sng">
            <a:latin typeface="標楷體" pitchFamily="65" charset="-120"/>
            <a:ea typeface="標楷體" pitchFamily="65" charset="-120"/>
          </a:endParaRPr>
        </a:p>
      </dgm:t>
    </dgm:pt>
    <dgm:pt modelId="{08F8F7D5-8F82-48C2-8EA8-3D69770E2019}">
      <dgm:prSet custT="1"/>
      <dgm:spPr/>
      <dgm:t>
        <a:bodyPr/>
        <a:lstStyle/>
        <a:p>
          <a:pPr algn="l" rtl="0"/>
          <a:r>
            <a:rPr kumimoji="1" lang="zh-TW" altLang="en-US" sz="1800" b="1" u="sng" dirty="0" smtClean="0">
              <a:latin typeface="標楷體" pitchFamily="65" charset="-120"/>
              <a:ea typeface="標楷體" pitchFamily="65" charset="-120"/>
            </a:rPr>
            <a:t>積極推動禮貌典範活動以為品格教育奠基</a:t>
          </a:r>
          <a:endParaRPr lang="zh-TW" altLang="en-US" sz="1800" u="sng" dirty="0">
            <a:latin typeface="標楷體" pitchFamily="65" charset="-120"/>
            <a:ea typeface="標楷體" pitchFamily="65" charset="-120"/>
          </a:endParaRPr>
        </a:p>
      </dgm:t>
    </dgm:pt>
    <dgm:pt modelId="{D05E76FC-9884-4280-B799-F5D466B98330}" type="parTrans" cxnId="{CAAA214A-529D-4925-A893-0D3930AC934F}">
      <dgm:prSet/>
      <dgm:spPr/>
      <dgm:t>
        <a:bodyPr/>
        <a:lstStyle/>
        <a:p>
          <a:pPr algn="l"/>
          <a:endParaRPr lang="zh-TW" altLang="en-US" sz="1800" u="sng">
            <a:latin typeface="標楷體" pitchFamily="65" charset="-120"/>
            <a:ea typeface="標楷體" pitchFamily="65" charset="-120"/>
          </a:endParaRPr>
        </a:p>
      </dgm:t>
    </dgm:pt>
    <dgm:pt modelId="{75F02A8E-3236-4210-B74A-0CFC4EB3D7A2}" type="sibTrans" cxnId="{CAAA214A-529D-4925-A893-0D3930AC934F}">
      <dgm:prSet/>
      <dgm:spPr/>
      <dgm:t>
        <a:bodyPr/>
        <a:lstStyle/>
        <a:p>
          <a:pPr algn="l"/>
          <a:endParaRPr lang="zh-TW" altLang="en-US" sz="1800" u="sng">
            <a:latin typeface="標楷體" pitchFamily="65" charset="-120"/>
            <a:ea typeface="標楷體" pitchFamily="65" charset="-120"/>
          </a:endParaRPr>
        </a:p>
      </dgm:t>
    </dgm:pt>
    <dgm:pt modelId="{CA9A77ED-4965-4A19-AC16-57092CDC630D}">
      <dgm:prSet custT="1"/>
      <dgm:spPr/>
      <dgm:t>
        <a:bodyPr/>
        <a:lstStyle/>
        <a:p>
          <a:pPr algn="l" rtl="0"/>
          <a:r>
            <a:rPr kumimoji="1" lang="zh-TW" altLang="en-US" sz="1800" b="1" u="sng" dirty="0" smtClean="0">
              <a:latin typeface="標楷體" pitchFamily="65" charset="-120"/>
              <a:ea typeface="標楷體" pitchFamily="65" charset="-120"/>
            </a:rPr>
            <a:t>建立優良宿舍輔導制度發展良好公民品格</a:t>
          </a:r>
          <a:endParaRPr lang="zh-TW" altLang="en-US" sz="1800" u="sng" dirty="0">
            <a:latin typeface="標楷體" pitchFamily="65" charset="-120"/>
            <a:ea typeface="標楷體" pitchFamily="65" charset="-120"/>
          </a:endParaRPr>
        </a:p>
      </dgm:t>
    </dgm:pt>
    <dgm:pt modelId="{3F6FCA7E-50BC-4342-A756-AEBA780C996A}" type="parTrans" cxnId="{5B7349C4-2B4A-4E27-825B-BF3591150278}">
      <dgm:prSet/>
      <dgm:spPr/>
      <dgm:t>
        <a:bodyPr/>
        <a:lstStyle/>
        <a:p>
          <a:pPr algn="l"/>
          <a:endParaRPr lang="zh-TW" altLang="en-US" sz="1800" u="sng">
            <a:latin typeface="標楷體" pitchFamily="65" charset="-120"/>
            <a:ea typeface="標楷體" pitchFamily="65" charset="-120"/>
          </a:endParaRPr>
        </a:p>
      </dgm:t>
    </dgm:pt>
    <dgm:pt modelId="{2B5FD4C7-757B-4578-81F4-87A45D917FCF}" type="sibTrans" cxnId="{5B7349C4-2B4A-4E27-825B-BF3591150278}">
      <dgm:prSet/>
      <dgm:spPr/>
      <dgm:t>
        <a:bodyPr/>
        <a:lstStyle/>
        <a:p>
          <a:pPr algn="l"/>
          <a:endParaRPr lang="zh-TW" altLang="en-US" sz="1800" u="sng">
            <a:latin typeface="標楷體" pitchFamily="65" charset="-120"/>
            <a:ea typeface="標楷體" pitchFamily="65" charset="-120"/>
          </a:endParaRPr>
        </a:p>
      </dgm:t>
    </dgm:pt>
    <dgm:pt modelId="{8FE1739D-C588-4EB0-96FA-D8D55F19A5B6}">
      <dgm:prSet custT="1"/>
      <dgm:spPr/>
      <dgm:t>
        <a:bodyPr/>
        <a:lstStyle/>
        <a:p>
          <a:pPr algn="l" rtl="0"/>
          <a:r>
            <a:rPr kumimoji="1" lang="zh-TW" altLang="en-US" sz="1800" b="1" u="sng" dirty="0" smtClean="0">
              <a:latin typeface="標楷體" pitchFamily="65" charset="-120"/>
              <a:ea typeface="標楷體" pitchFamily="65" charset="-120"/>
            </a:rPr>
            <a:t>以「深碗式學習」來強化學生專業知能</a:t>
          </a:r>
          <a:endParaRPr lang="zh-TW" altLang="en-US" sz="1800" u="sng" dirty="0">
            <a:latin typeface="標楷體" pitchFamily="65" charset="-120"/>
            <a:ea typeface="標楷體" pitchFamily="65" charset="-120"/>
          </a:endParaRPr>
        </a:p>
      </dgm:t>
    </dgm:pt>
    <dgm:pt modelId="{06450457-3C94-40C1-AA34-9827B2CEA1FD}" type="parTrans" cxnId="{EA3E0941-47E0-4C6F-A108-DBE82D824327}">
      <dgm:prSet/>
      <dgm:spPr/>
      <dgm:t>
        <a:bodyPr/>
        <a:lstStyle/>
        <a:p>
          <a:pPr algn="l"/>
          <a:endParaRPr lang="zh-TW" altLang="en-US" sz="1800" u="sng">
            <a:latin typeface="標楷體" pitchFamily="65" charset="-120"/>
            <a:ea typeface="標楷體" pitchFamily="65" charset="-120"/>
          </a:endParaRPr>
        </a:p>
      </dgm:t>
    </dgm:pt>
    <dgm:pt modelId="{04FC8B2B-629A-4109-B216-6D1CC57EEF69}" type="sibTrans" cxnId="{EA3E0941-47E0-4C6F-A108-DBE82D824327}">
      <dgm:prSet/>
      <dgm:spPr/>
      <dgm:t>
        <a:bodyPr/>
        <a:lstStyle/>
        <a:p>
          <a:pPr algn="l"/>
          <a:endParaRPr lang="zh-TW" altLang="en-US" sz="1800" u="sng">
            <a:latin typeface="標楷體" pitchFamily="65" charset="-120"/>
            <a:ea typeface="標楷體" pitchFamily="65" charset="-120"/>
          </a:endParaRPr>
        </a:p>
      </dgm:t>
    </dgm:pt>
    <dgm:pt modelId="{388CEEBE-FD19-48B6-9429-FA2B5C2156C2}">
      <dgm:prSet custT="1"/>
      <dgm:spPr/>
      <dgm:t>
        <a:bodyPr/>
        <a:lstStyle/>
        <a:p>
          <a:pPr algn="l" rtl="0"/>
          <a:r>
            <a:rPr kumimoji="1" lang="zh-TW" altLang="en-US" sz="1800" b="1" u="sng" dirty="0" smtClean="0">
              <a:latin typeface="標楷體" pitchFamily="65" charset="-120"/>
              <a:ea typeface="標楷體" pitchFamily="65" charset="-120"/>
            </a:rPr>
            <a:t>發展產學策略聯盟，加強在校生就業專長及職場體驗</a:t>
          </a:r>
          <a:endParaRPr lang="zh-TW" altLang="en-US" sz="1800" u="sng" dirty="0">
            <a:latin typeface="標楷體" pitchFamily="65" charset="-120"/>
            <a:ea typeface="標楷體" pitchFamily="65" charset="-120"/>
          </a:endParaRPr>
        </a:p>
      </dgm:t>
    </dgm:pt>
    <dgm:pt modelId="{CD10992B-A162-42AD-9DFE-598C0042EF79}" type="parTrans" cxnId="{7DDE3857-F63F-406F-AA87-FB7F8880BC2D}">
      <dgm:prSet/>
      <dgm:spPr/>
      <dgm:t>
        <a:bodyPr/>
        <a:lstStyle/>
        <a:p>
          <a:pPr algn="l"/>
          <a:endParaRPr lang="zh-TW" altLang="en-US" sz="1800" u="sng">
            <a:latin typeface="標楷體" pitchFamily="65" charset="-120"/>
            <a:ea typeface="標楷體" pitchFamily="65" charset="-120"/>
          </a:endParaRPr>
        </a:p>
      </dgm:t>
    </dgm:pt>
    <dgm:pt modelId="{AC0343DF-BB12-4CC4-B7D3-4D566555C947}" type="sibTrans" cxnId="{7DDE3857-F63F-406F-AA87-FB7F8880BC2D}">
      <dgm:prSet/>
      <dgm:spPr/>
      <dgm:t>
        <a:bodyPr/>
        <a:lstStyle/>
        <a:p>
          <a:pPr algn="l"/>
          <a:endParaRPr lang="zh-TW" altLang="en-US" sz="1800" u="sng">
            <a:latin typeface="標楷體" pitchFamily="65" charset="-120"/>
            <a:ea typeface="標楷體" pitchFamily="65" charset="-120"/>
          </a:endParaRPr>
        </a:p>
      </dgm:t>
    </dgm:pt>
    <dgm:pt modelId="{5DF22B6C-5712-4D1D-A3F7-A21C2BC0BBB9}" type="pres">
      <dgm:prSet presAssocID="{CD2CA759-A031-4070-AAF1-98E976A7A92F}" presName="linearFlow" presStyleCnt="0">
        <dgm:presLayoutVars>
          <dgm:dir/>
          <dgm:resizeHandles val="exact"/>
        </dgm:presLayoutVars>
      </dgm:prSet>
      <dgm:spPr/>
      <dgm:t>
        <a:bodyPr/>
        <a:lstStyle/>
        <a:p>
          <a:endParaRPr lang="zh-TW" altLang="en-US"/>
        </a:p>
      </dgm:t>
    </dgm:pt>
    <dgm:pt modelId="{E040C55A-CDDB-4270-B183-4FEF9E2EDAEB}" type="pres">
      <dgm:prSet presAssocID="{26FD40AA-3A23-413A-91E6-0CB5792B9431}" presName="composite" presStyleCnt="0"/>
      <dgm:spPr/>
    </dgm:pt>
    <dgm:pt modelId="{57FB1EFF-40C1-432D-B3A3-29F57716D8B0}" type="pres">
      <dgm:prSet presAssocID="{26FD40AA-3A23-413A-91E6-0CB5792B9431}" presName="imgShp" presStyleLbl="fgImgPlace1" presStyleIdx="0" presStyleCnt="6"/>
      <dgm:spPr/>
    </dgm:pt>
    <dgm:pt modelId="{18563052-8430-4905-A2BA-8329261334C1}" type="pres">
      <dgm:prSet presAssocID="{26FD40AA-3A23-413A-91E6-0CB5792B9431}" presName="txShp" presStyleLbl="node1" presStyleIdx="0" presStyleCnt="6">
        <dgm:presLayoutVars>
          <dgm:bulletEnabled val="1"/>
        </dgm:presLayoutVars>
      </dgm:prSet>
      <dgm:spPr/>
      <dgm:t>
        <a:bodyPr/>
        <a:lstStyle/>
        <a:p>
          <a:endParaRPr lang="zh-TW" altLang="en-US"/>
        </a:p>
      </dgm:t>
    </dgm:pt>
    <dgm:pt modelId="{3BC4F32E-8E98-4F97-A97B-93B80356807E}" type="pres">
      <dgm:prSet presAssocID="{E0562404-31C2-4923-9679-33549186C7F4}" presName="spacing" presStyleCnt="0"/>
      <dgm:spPr/>
    </dgm:pt>
    <dgm:pt modelId="{E484C36C-92E1-4C2F-BA68-70ADE2F7B481}" type="pres">
      <dgm:prSet presAssocID="{C72D0F81-DAF3-445E-9F4D-C1D3101A7601}" presName="composite" presStyleCnt="0"/>
      <dgm:spPr/>
    </dgm:pt>
    <dgm:pt modelId="{216CD7E1-5215-43F7-AB9B-E4F5702A834C}" type="pres">
      <dgm:prSet presAssocID="{C72D0F81-DAF3-445E-9F4D-C1D3101A7601}" presName="imgShp" presStyleLbl="fgImgPlace1" presStyleIdx="1" presStyleCnt="6"/>
      <dgm:spPr/>
    </dgm:pt>
    <dgm:pt modelId="{F7BC3BEB-FDB3-46C7-943B-22693914B414}" type="pres">
      <dgm:prSet presAssocID="{C72D0F81-DAF3-445E-9F4D-C1D3101A7601}" presName="txShp" presStyleLbl="node1" presStyleIdx="1" presStyleCnt="6">
        <dgm:presLayoutVars>
          <dgm:bulletEnabled val="1"/>
        </dgm:presLayoutVars>
      </dgm:prSet>
      <dgm:spPr/>
      <dgm:t>
        <a:bodyPr/>
        <a:lstStyle/>
        <a:p>
          <a:endParaRPr lang="zh-TW" altLang="en-US"/>
        </a:p>
      </dgm:t>
    </dgm:pt>
    <dgm:pt modelId="{62DC5F1C-C69D-44CF-98A7-047DBE5DF29F}" type="pres">
      <dgm:prSet presAssocID="{FD0C7751-4FE8-4820-AB65-9B03DB9A8C3D}" presName="spacing" presStyleCnt="0"/>
      <dgm:spPr/>
    </dgm:pt>
    <dgm:pt modelId="{075F7F68-F825-4529-9C67-4AF946B9D08B}" type="pres">
      <dgm:prSet presAssocID="{08F8F7D5-8F82-48C2-8EA8-3D69770E2019}" presName="composite" presStyleCnt="0"/>
      <dgm:spPr/>
    </dgm:pt>
    <dgm:pt modelId="{235BDA3A-2C9E-4DC0-AE5E-65CFF0EA5266}" type="pres">
      <dgm:prSet presAssocID="{08F8F7D5-8F82-48C2-8EA8-3D69770E2019}" presName="imgShp" presStyleLbl="fgImgPlace1" presStyleIdx="2" presStyleCnt="6"/>
      <dgm:spPr/>
    </dgm:pt>
    <dgm:pt modelId="{CF466DB0-557B-4183-A90C-6C1F2C0A886B}" type="pres">
      <dgm:prSet presAssocID="{08F8F7D5-8F82-48C2-8EA8-3D69770E2019}" presName="txShp" presStyleLbl="node1" presStyleIdx="2" presStyleCnt="6">
        <dgm:presLayoutVars>
          <dgm:bulletEnabled val="1"/>
        </dgm:presLayoutVars>
      </dgm:prSet>
      <dgm:spPr/>
      <dgm:t>
        <a:bodyPr/>
        <a:lstStyle/>
        <a:p>
          <a:endParaRPr lang="zh-TW" altLang="en-US"/>
        </a:p>
      </dgm:t>
    </dgm:pt>
    <dgm:pt modelId="{30C3960E-F9A8-4CD9-B84A-7B6DA6649194}" type="pres">
      <dgm:prSet presAssocID="{75F02A8E-3236-4210-B74A-0CFC4EB3D7A2}" presName="spacing" presStyleCnt="0"/>
      <dgm:spPr/>
    </dgm:pt>
    <dgm:pt modelId="{613768BA-905A-46F9-8EFF-43450A68D772}" type="pres">
      <dgm:prSet presAssocID="{CA9A77ED-4965-4A19-AC16-57092CDC630D}" presName="composite" presStyleCnt="0"/>
      <dgm:spPr/>
    </dgm:pt>
    <dgm:pt modelId="{06279390-0AC0-4F70-A9AA-C7210A9D6505}" type="pres">
      <dgm:prSet presAssocID="{CA9A77ED-4965-4A19-AC16-57092CDC630D}" presName="imgShp" presStyleLbl="fgImgPlace1" presStyleIdx="3" presStyleCnt="6"/>
      <dgm:spPr/>
    </dgm:pt>
    <dgm:pt modelId="{7EC7FB0E-82A2-4334-8F02-1CEF136E23BB}" type="pres">
      <dgm:prSet presAssocID="{CA9A77ED-4965-4A19-AC16-57092CDC630D}" presName="txShp" presStyleLbl="node1" presStyleIdx="3" presStyleCnt="6">
        <dgm:presLayoutVars>
          <dgm:bulletEnabled val="1"/>
        </dgm:presLayoutVars>
      </dgm:prSet>
      <dgm:spPr/>
      <dgm:t>
        <a:bodyPr/>
        <a:lstStyle/>
        <a:p>
          <a:endParaRPr lang="zh-TW" altLang="en-US"/>
        </a:p>
      </dgm:t>
    </dgm:pt>
    <dgm:pt modelId="{85B26F1E-74A0-44EA-82B4-6C80EC838492}" type="pres">
      <dgm:prSet presAssocID="{2B5FD4C7-757B-4578-81F4-87A45D917FCF}" presName="spacing" presStyleCnt="0"/>
      <dgm:spPr/>
    </dgm:pt>
    <dgm:pt modelId="{24F5D077-6F0C-478C-A76F-FCED69652BD7}" type="pres">
      <dgm:prSet presAssocID="{8FE1739D-C588-4EB0-96FA-D8D55F19A5B6}" presName="composite" presStyleCnt="0"/>
      <dgm:spPr/>
    </dgm:pt>
    <dgm:pt modelId="{F16F9E88-6129-45B1-BACF-65EFED29BD1F}" type="pres">
      <dgm:prSet presAssocID="{8FE1739D-C588-4EB0-96FA-D8D55F19A5B6}" presName="imgShp" presStyleLbl="fgImgPlace1" presStyleIdx="4" presStyleCnt="6"/>
      <dgm:spPr/>
    </dgm:pt>
    <dgm:pt modelId="{96522BAA-6875-4FE7-90AB-682ECF36369C}" type="pres">
      <dgm:prSet presAssocID="{8FE1739D-C588-4EB0-96FA-D8D55F19A5B6}" presName="txShp" presStyleLbl="node1" presStyleIdx="4" presStyleCnt="6">
        <dgm:presLayoutVars>
          <dgm:bulletEnabled val="1"/>
        </dgm:presLayoutVars>
      </dgm:prSet>
      <dgm:spPr/>
      <dgm:t>
        <a:bodyPr/>
        <a:lstStyle/>
        <a:p>
          <a:endParaRPr lang="zh-TW" altLang="en-US"/>
        </a:p>
      </dgm:t>
    </dgm:pt>
    <dgm:pt modelId="{B84CCF22-26F9-4240-8E86-D7F05EFA57A7}" type="pres">
      <dgm:prSet presAssocID="{04FC8B2B-629A-4109-B216-6D1CC57EEF69}" presName="spacing" presStyleCnt="0"/>
      <dgm:spPr/>
    </dgm:pt>
    <dgm:pt modelId="{1C20424C-DB43-4B8D-AE0A-97C19E6A6605}" type="pres">
      <dgm:prSet presAssocID="{388CEEBE-FD19-48B6-9429-FA2B5C2156C2}" presName="composite" presStyleCnt="0"/>
      <dgm:spPr/>
    </dgm:pt>
    <dgm:pt modelId="{19CC6636-F4BE-4006-98A9-CFF3C239266B}" type="pres">
      <dgm:prSet presAssocID="{388CEEBE-FD19-48B6-9429-FA2B5C2156C2}" presName="imgShp" presStyleLbl="fgImgPlace1" presStyleIdx="5" presStyleCnt="6"/>
      <dgm:spPr/>
    </dgm:pt>
    <dgm:pt modelId="{8E2BD580-F5F3-4F9F-8C96-E03F66C373D7}" type="pres">
      <dgm:prSet presAssocID="{388CEEBE-FD19-48B6-9429-FA2B5C2156C2}" presName="txShp" presStyleLbl="node1" presStyleIdx="5" presStyleCnt="6">
        <dgm:presLayoutVars>
          <dgm:bulletEnabled val="1"/>
        </dgm:presLayoutVars>
      </dgm:prSet>
      <dgm:spPr/>
      <dgm:t>
        <a:bodyPr/>
        <a:lstStyle/>
        <a:p>
          <a:endParaRPr lang="zh-TW" altLang="en-US"/>
        </a:p>
      </dgm:t>
    </dgm:pt>
  </dgm:ptLst>
  <dgm:cxnLst>
    <dgm:cxn modelId="{7DDE3857-F63F-406F-AA87-FB7F8880BC2D}" srcId="{CD2CA759-A031-4070-AAF1-98E976A7A92F}" destId="{388CEEBE-FD19-48B6-9429-FA2B5C2156C2}" srcOrd="5" destOrd="0" parTransId="{CD10992B-A162-42AD-9DFE-598C0042EF79}" sibTransId="{AC0343DF-BB12-4CC4-B7D3-4D566555C947}"/>
    <dgm:cxn modelId="{9BDEF25A-80DC-4551-9679-218CE762FD26}" srcId="{CD2CA759-A031-4070-AAF1-98E976A7A92F}" destId="{26FD40AA-3A23-413A-91E6-0CB5792B9431}" srcOrd="0" destOrd="0" parTransId="{4A0ED18C-F9B5-4820-BBA7-F88D2571B314}" sibTransId="{E0562404-31C2-4923-9679-33549186C7F4}"/>
    <dgm:cxn modelId="{D441340A-E050-4A79-8BE7-54B2C882BDE3}" srcId="{CD2CA759-A031-4070-AAF1-98E976A7A92F}" destId="{C72D0F81-DAF3-445E-9F4D-C1D3101A7601}" srcOrd="1" destOrd="0" parTransId="{1B8E325F-5A23-4D4F-9DF0-8AEEB84417FA}" sibTransId="{FD0C7751-4FE8-4820-AB65-9B03DB9A8C3D}"/>
    <dgm:cxn modelId="{CAAA214A-529D-4925-A893-0D3930AC934F}" srcId="{CD2CA759-A031-4070-AAF1-98E976A7A92F}" destId="{08F8F7D5-8F82-48C2-8EA8-3D69770E2019}" srcOrd="2" destOrd="0" parTransId="{D05E76FC-9884-4280-B799-F5D466B98330}" sibTransId="{75F02A8E-3236-4210-B74A-0CFC4EB3D7A2}"/>
    <dgm:cxn modelId="{EA3E0941-47E0-4C6F-A108-DBE82D824327}" srcId="{CD2CA759-A031-4070-AAF1-98E976A7A92F}" destId="{8FE1739D-C588-4EB0-96FA-D8D55F19A5B6}" srcOrd="4" destOrd="0" parTransId="{06450457-3C94-40C1-AA34-9827B2CEA1FD}" sibTransId="{04FC8B2B-629A-4109-B216-6D1CC57EEF69}"/>
    <dgm:cxn modelId="{BAABC75E-6FAB-44DF-A92D-56A8B7C554B8}" type="presOf" srcId="{CA9A77ED-4965-4A19-AC16-57092CDC630D}" destId="{7EC7FB0E-82A2-4334-8F02-1CEF136E23BB}" srcOrd="0" destOrd="0" presId="urn:microsoft.com/office/officeart/2005/8/layout/vList3#3"/>
    <dgm:cxn modelId="{5B7349C4-2B4A-4E27-825B-BF3591150278}" srcId="{CD2CA759-A031-4070-AAF1-98E976A7A92F}" destId="{CA9A77ED-4965-4A19-AC16-57092CDC630D}" srcOrd="3" destOrd="0" parTransId="{3F6FCA7E-50BC-4342-A756-AEBA780C996A}" sibTransId="{2B5FD4C7-757B-4578-81F4-87A45D917FCF}"/>
    <dgm:cxn modelId="{C9A5DBB0-2928-4871-BBE4-1834C6A0180B}" type="presOf" srcId="{8FE1739D-C588-4EB0-96FA-D8D55F19A5B6}" destId="{96522BAA-6875-4FE7-90AB-682ECF36369C}" srcOrd="0" destOrd="0" presId="urn:microsoft.com/office/officeart/2005/8/layout/vList3#3"/>
    <dgm:cxn modelId="{DAFAA239-3929-4E49-B781-EE3C4F0ED3D5}" type="presOf" srcId="{C72D0F81-DAF3-445E-9F4D-C1D3101A7601}" destId="{F7BC3BEB-FDB3-46C7-943B-22693914B414}" srcOrd="0" destOrd="0" presId="urn:microsoft.com/office/officeart/2005/8/layout/vList3#3"/>
    <dgm:cxn modelId="{DE3A1ADC-6CC3-4BA3-920B-51D3338B36E3}" type="presOf" srcId="{388CEEBE-FD19-48B6-9429-FA2B5C2156C2}" destId="{8E2BD580-F5F3-4F9F-8C96-E03F66C373D7}" srcOrd="0" destOrd="0" presId="urn:microsoft.com/office/officeart/2005/8/layout/vList3#3"/>
    <dgm:cxn modelId="{332F632F-B395-4AE1-B66F-9F7AB7374CE1}" type="presOf" srcId="{CD2CA759-A031-4070-AAF1-98E976A7A92F}" destId="{5DF22B6C-5712-4D1D-A3F7-A21C2BC0BBB9}" srcOrd="0" destOrd="0" presId="urn:microsoft.com/office/officeart/2005/8/layout/vList3#3"/>
    <dgm:cxn modelId="{9C3086AD-4E91-4A96-A164-97E571F1965B}" type="presOf" srcId="{08F8F7D5-8F82-48C2-8EA8-3D69770E2019}" destId="{CF466DB0-557B-4183-A90C-6C1F2C0A886B}" srcOrd="0" destOrd="0" presId="urn:microsoft.com/office/officeart/2005/8/layout/vList3#3"/>
    <dgm:cxn modelId="{1D07B6AC-4FFB-42AF-876A-E2E87881A432}" type="presOf" srcId="{26FD40AA-3A23-413A-91E6-0CB5792B9431}" destId="{18563052-8430-4905-A2BA-8329261334C1}" srcOrd="0" destOrd="0" presId="urn:microsoft.com/office/officeart/2005/8/layout/vList3#3"/>
    <dgm:cxn modelId="{0CD339A2-FAD7-4850-BF89-60773C9A9D6C}" type="presParOf" srcId="{5DF22B6C-5712-4D1D-A3F7-A21C2BC0BBB9}" destId="{E040C55A-CDDB-4270-B183-4FEF9E2EDAEB}" srcOrd="0" destOrd="0" presId="urn:microsoft.com/office/officeart/2005/8/layout/vList3#3"/>
    <dgm:cxn modelId="{04F16B95-3B49-48FA-978D-691B77061AA7}" type="presParOf" srcId="{E040C55A-CDDB-4270-B183-4FEF9E2EDAEB}" destId="{57FB1EFF-40C1-432D-B3A3-29F57716D8B0}" srcOrd="0" destOrd="0" presId="urn:microsoft.com/office/officeart/2005/8/layout/vList3#3"/>
    <dgm:cxn modelId="{D96B6767-E799-4D96-ADC2-72FF0852D6EF}" type="presParOf" srcId="{E040C55A-CDDB-4270-B183-4FEF9E2EDAEB}" destId="{18563052-8430-4905-A2BA-8329261334C1}" srcOrd="1" destOrd="0" presId="urn:microsoft.com/office/officeart/2005/8/layout/vList3#3"/>
    <dgm:cxn modelId="{1409BA97-D879-40B4-82B8-4BA49AF681B5}" type="presParOf" srcId="{5DF22B6C-5712-4D1D-A3F7-A21C2BC0BBB9}" destId="{3BC4F32E-8E98-4F97-A97B-93B80356807E}" srcOrd="1" destOrd="0" presId="urn:microsoft.com/office/officeart/2005/8/layout/vList3#3"/>
    <dgm:cxn modelId="{70AB8F3A-BEE5-4ABE-8000-94B991920652}" type="presParOf" srcId="{5DF22B6C-5712-4D1D-A3F7-A21C2BC0BBB9}" destId="{E484C36C-92E1-4C2F-BA68-70ADE2F7B481}" srcOrd="2" destOrd="0" presId="urn:microsoft.com/office/officeart/2005/8/layout/vList3#3"/>
    <dgm:cxn modelId="{50A1F3D2-0A86-46A4-816C-08F6F8058825}" type="presParOf" srcId="{E484C36C-92E1-4C2F-BA68-70ADE2F7B481}" destId="{216CD7E1-5215-43F7-AB9B-E4F5702A834C}" srcOrd="0" destOrd="0" presId="urn:microsoft.com/office/officeart/2005/8/layout/vList3#3"/>
    <dgm:cxn modelId="{D6F6E912-75E9-4BA4-B2DD-C2E0E7B5E2F8}" type="presParOf" srcId="{E484C36C-92E1-4C2F-BA68-70ADE2F7B481}" destId="{F7BC3BEB-FDB3-46C7-943B-22693914B414}" srcOrd="1" destOrd="0" presId="urn:microsoft.com/office/officeart/2005/8/layout/vList3#3"/>
    <dgm:cxn modelId="{2D845184-17CA-4EDA-B3D1-69EB1E200E4E}" type="presParOf" srcId="{5DF22B6C-5712-4D1D-A3F7-A21C2BC0BBB9}" destId="{62DC5F1C-C69D-44CF-98A7-047DBE5DF29F}" srcOrd="3" destOrd="0" presId="urn:microsoft.com/office/officeart/2005/8/layout/vList3#3"/>
    <dgm:cxn modelId="{5149EB87-A2E2-4B2E-A7DE-881DEEFB58C9}" type="presParOf" srcId="{5DF22B6C-5712-4D1D-A3F7-A21C2BC0BBB9}" destId="{075F7F68-F825-4529-9C67-4AF946B9D08B}" srcOrd="4" destOrd="0" presId="urn:microsoft.com/office/officeart/2005/8/layout/vList3#3"/>
    <dgm:cxn modelId="{A47B3463-FB3A-4571-9749-206C7EA79BA8}" type="presParOf" srcId="{075F7F68-F825-4529-9C67-4AF946B9D08B}" destId="{235BDA3A-2C9E-4DC0-AE5E-65CFF0EA5266}" srcOrd="0" destOrd="0" presId="urn:microsoft.com/office/officeart/2005/8/layout/vList3#3"/>
    <dgm:cxn modelId="{6F6D412A-66AE-482D-9071-7576CD829545}" type="presParOf" srcId="{075F7F68-F825-4529-9C67-4AF946B9D08B}" destId="{CF466DB0-557B-4183-A90C-6C1F2C0A886B}" srcOrd="1" destOrd="0" presId="urn:microsoft.com/office/officeart/2005/8/layout/vList3#3"/>
    <dgm:cxn modelId="{463B500F-567B-48BD-962A-4822D056DE60}" type="presParOf" srcId="{5DF22B6C-5712-4D1D-A3F7-A21C2BC0BBB9}" destId="{30C3960E-F9A8-4CD9-B84A-7B6DA6649194}" srcOrd="5" destOrd="0" presId="urn:microsoft.com/office/officeart/2005/8/layout/vList3#3"/>
    <dgm:cxn modelId="{BD38A7B9-9A24-425D-8E79-14A97144FE41}" type="presParOf" srcId="{5DF22B6C-5712-4D1D-A3F7-A21C2BC0BBB9}" destId="{613768BA-905A-46F9-8EFF-43450A68D772}" srcOrd="6" destOrd="0" presId="urn:microsoft.com/office/officeart/2005/8/layout/vList3#3"/>
    <dgm:cxn modelId="{5CB164C8-121A-4706-897D-DC889E363C0B}" type="presParOf" srcId="{613768BA-905A-46F9-8EFF-43450A68D772}" destId="{06279390-0AC0-4F70-A9AA-C7210A9D6505}" srcOrd="0" destOrd="0" presId="urn:microsoft.com/office/officeart/2005/8/layout/vList3#3"/>
    <dgm:cxn modelId="{9128676A-7825-4527-917B-A0DB3A921941}" type="presParOf" srcId="{613768BA-905A-46F9-8EFF-43450A68D772}" destId="{7EC7FB0E-82A2-4334-8F02-1CEF136E23BB}" srcOrd="1" destOrd="0" presId="urn:microsoft.com/office/officeart/2005/8/layout/vList3#3"/>
    <dgm:cxn modelId="{883A7252-2EF6-4CF4-AC9B-19755AE8903B}" type="presParOf" srcId="{5DF22B6C-5712-4D1D-A3F7-A21C2BC0BBB9}" destId="{85B26F1E-74A0-44EA-82B4-6C80EC838492}" srcOrd="7" destOrd="0" presId="urn:microsoft.com/office/officeart/2005/8/layout/vList3#3"/>
    <dgm:cxn modelId="{D78C5329-7678-4588-B4E7-9A2A3F7379E3}" type="presParOf" srcId="{5DF22B6C-5712-4D1D-A3F7-A21C2BC0BBB9}" destId="{24F5D077-6F0C-478C-A76F-FCED69652BD7}" srcOrd="8" destOrd="0" presId="urn:microsoft.com/office/officeart/2005/8/layout/vList3#3"/>
    <dgm:cxn modelId="{19B48E6D-49AF-443D-BD32-17A0BB607B02}" type="presParOf" srcId="{24F5D077-6F0C-478C-A76F-FCED69652BD7}" destId="{F16F9E88-6129-45B1-BACF-65EFED29BD1F}" srcOrd="0" destOrd="0" presId="urn:microsoft.com/office/officeart/2005/8/layout/vList3#3"/>
    <dgm:cxn modelId="{F84CDA85-361D-4AD9-A1CB-44F8704215C2}" type="presParOf" srcId="{24F5D077-6F0C-478C-A76F-FCED69652BD7}" destId="{96522BAA-6875-4FE7-90AB-682ECF36369C}" srcOrd="1" destOrd="0" presId="urn:microsoft.com/office/officeart/2005/8/layout/vList3#3"/>
    <dgm:cxn modelId="{A21440B4-BD22-4B19-AAA9-8EF161EA6458}" type="presParOf" srcId="{5DF22B6C-5712-4D1D-A3F7-A21C2BC0BBB9}" destId="{B84CCF22-26F9-4240-8E86-D7F05EFA57A7}" srcOrd="9" destOrd="0" presId="urn:microsoft.com/office/officeart/2005/8/layout/vList3#3"/>
    <dgm:cxn modelId="{C23B23B4-8900-4855-9273-0645B7295C3B}" type="presParOf" srcId="{5DF22B6C-5712-4D1D-A3F7-A21C2BC0BBB9}" destId="{1C20424C-DB43-4B8D-AE0A-97C19E6A6605}" srcOrd="10" destOrd="0" presId="urn:microsoft.com/office/officeart/2005/8/layout/vList3#3"/>
    <dgm:cxn modelId="{CD3E7FF1-1EF5-4239-AAC5-50D1C480364D}" type="presParOf" srcId="{1C20424C-DB43-4B8D-AE0A-97C19E6A6605}" destId="{19CC6636-F4BE-4006-98A9-CFF3C239266B}" srcOrd="0" destOrd="0" presId="urn:microsoft.com/office/officeart/2005/8/layout/vList3#3"/>
    <dgm:cxn modelId="{0BE3E745-93E6-421A-A6EF-C7FF1DCC5790}" type="presParOf" srcId="{1C20424C-DB43-4B8D-AE0A-97C19E6A6605}" destId="{8E2BD580-F5F3-4F9F-8C96-E03F66C373D7}"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1DD354-6DF8-41F8-9A20-4028D064AEF8}" type="doc">
      <dgm:prSet loTypeId="urn:microsoft.com/office/officeart/2005/8/layout/gear1" loCatId="relationship" qsTypeId="urn:microsoft.com/office/officeart/2005/8/quickstyle/simple5" qsCatId="simple" csTypeId="urn:microsoft.com/office/officeart/2005/8/colors/colorful5" csCatId="colorful" phldr="1"/>
      <dgm:spPr/>
    </dgm:pt>
    <dgm:pt modelId="{57E0809D-CB4A-467A-A99D-7C529A973546}">
      <dgm:prSet phldrT="[文字]" custT="1"/>
      <dgm:spPr/>
      <dgm:t>
        <a:bodyPr/>
        <a:lstStyle/>
        <a:p>
          <a:pPr>
            <a:lnSpc>
              <a:spcPts val="3400"/>
            </a:lnSpc>
            <a:spcAft>
              <a:spcPct val="35000"/>
            </a:spcAft>
          </a:pPr>
          <a:endParaRPr lang="en-US" altLang="zh-TW" sz="2800" b="1" dirty="0" smtClean="0">
            <a:latin typeface="微軟正黑體" pitchFamily="34" charset="-120"/>
            <a:ea typeface="微軟正黑體" pitchFamily="34" charset="-120"/>
          </a:endParaRPr>
        </a:p>
        <a:p>
          <a:pPr>
            <a:lnSpc>
              <a:spcPts val="3400"/>
            </a:lnSpc>
            <a:spcAft>
              <a:spcPts val="0"/>
            </a:spcAft>
          </a:pPr>
          <a:r>
            <a:rPr lang="zh-TW" altLang="en-US" sz="2800" b="1" dirty="0" smtClean="0">
              <a:effectLst>
                <a:outerShdw blurRad="50800" dist="38100" dir="18900000" algn="bl" rotWithShape="0">
                  <a:prstClr val="black">
                    <a:alpha val="40000"/>
                  </a:prstClr>
                </a:outerShdw>
              </a:effectLst>
              <a:latin typeface="微軟正黑體" pitchFamily="34" charset="-120"/>
              <a:ea typeface="微軟正黑體" pitchFamily="34" charset="-120"/>
            </a:rPr>
            <a:t>嶄新</a:t>
          </a:r>
          <a:endParaRPr lang="en-US" altLang="zh-TW" sz="2800" b="1" dirty="0" smtClean="0">
            <a:effectLst>
              <a:outerShdw blurRad="50800" dist="38100" dir="18900000" algn="bl" rotWithShape="0">
                <a:prstClr val="black">
                  <a:alpha val="40000"/>
                </a:prstClr>
              </a:outerShdw>
            </a:effectLst>
            <a:latin typeface="微軟正黑體" pitchFamily="34" charset="-120"/>
            <a:ea typeface="微軟正黑體" pitchFamily="34" charset="-120"/>
          </a:endParaRPr>
        </a:p>
        <a:p>
          <a:pPr>
            <a:spcAft>
              <a:spcPts val="0"/>
            </a:spcAft>
          </a:pPr>
          <a:r>
            <a:rPr lang="zh-TW" altLang="en-US" sz="2800" b="1" dirty="0" smtClean="0">
              <a:effectLst>
                <a:outerShdw blurRad="50800" dist="38100" dir="18900000" algn="bl" rotWithShape="0">
                  <a:prstClr val="black">
                    <a:alpha val="40000"/>
                  </a:prstClr>
                </a:outerShdw>
              </a:effectLst>
              <a:latin typeface="微軟正黑體" pitchFamily="34" charset="-120"/>
              <a:ea typeface="微軟正黑體" pitchFamily="34" charset="-120"/>
            </a:rPr>
            <a:t>視野</a:t>
          </a:r>
        </a:p>
        <a:p>
          <a:pPr>
            <a:lnSpc>
              <a:spcPts val="3400"/>
            </a:lnSpc>
            <a:spcAft>
              <a:spcPct val="35000"/>
            </a:spcAft>
          </a:pPr>
          <a:endParaRPr lang="zh-TW" altLang="en-US" sz="2800" b="1" dirty="0">
            <a:solidFill>
              <a:srgbClr val="002060"/>
            </a:solidFill>
            <a:latin typeface="微軟正黑體" pitchFamily="34" charset="-120"/>
            <a:ea typeface="微軟正黑體" pitchFamily="34" charset="-120"/>
          </a:endParaRPr>
        </a:p>
      </dgm:t>
    </dgm:pt>
    <dgm:pt modelId="{0CB0498C-E07E-4C90-858B-4BB6019B2A7F}" type="parTrans" cxnId="{14FADD2D-F5E5-4DE9-86DE-5D5F18F646D4}">
      <dgm:prSet/>
      <dgm:spPr/>
      <dgm:t>
        <a:bodyPr/>
        <a:lstStyle/>
        <a:p>
          <a:endParaRPr lang="zh-TW" altLang="en-US"/>
        </a:p>
      </dgm:t>
    </dgm:pt>
    <dgm:pt modelId="{9BFA472C-703B-4AD3-BE81-B30E43A1CD54}" type="sibTrans" cxnId="{14FADD2D-F5E5-4DE9-86DE-5D5F18F646D4}">
      <dgm:prSet/>
      <dgm:spPr/>
      <dgm:t>
        <a:bodyPr/>
        <a:lstStyle/>
        <a:p>
          <a:endParaRPr lang="zh-TW" altLang="en-US"/>
        </a:p>
      </dgm:t>
    </dgm:pt>
    <dgm:pt modelId="{DB019E73-CBEB-4422-A6E7-CB1C008015F7}">
      <dgm:prSet phldrT="[文字]" custT="1"/>
      <dgm:spPr/>
      <dgm:t>
        <a:bodyPr/>
        <a:lstStyle/>
        <a:p>
          <a:pPr>
            <a:spcAft>
              <a:spcPts val="0"/>
            </a:spcAft>
          </a:pPr>
          <a:r>
            <a:rPr lang="zh-TW" altLang="en-US" sz="2000" b="1" dirty="0" smtClean="0">
              <a:solidFill>
                <a:schemeClr val="bg1"/>
              </a:solidFill>
              <a:effectLst>
                <a:outerShdw blurRad="50800" dist="38100" dir="18900000" algn="bl" rotWithShape="0">
                  <a:prstClr val="black">
                    <a:alpha val="40000"/>
                  </a:prstClr>
                </a:outerShdw>
              </a:effectLst>
              <a:latin typeface="微軟正黑體" pitchFamily="34" charset="-120"/>
              <a:ea typeface="微軟正黑體" pitchFamily="34" charset="-120"/>
            </a:rPr>
            <a:t>創意</a:t>
          </a:r>
          <a:endParaRPr lang="en-US" altLang="zh-TW" sz="2000" b="1" dirty="0" smtClean="0">
            <a:solidFill>
              <a:schemeClr val="bg1"/>
            </a:solidFill>
            <a:effectLst>
              <a:outerShdw blurRad="50800" dist="38100" dir="18900000" algn="bl" rotWithShape="0">
                <a:prstClr val="black">
                  <a:alpha val="40000"/>
                </a:prstClr>
              </a:outerShdw>
            </a:effectLst>
            <a:latin typeface="微軟正黑體" pitchFamily="34" charset="-120"/>
            <a:ea typeface="微軟正黑體" pitchFamily="34" charset="-120"/>
          </a:endParaRPr>
        </a:p>
        <a:p>
          <a:pPr>
            <a:spcAft>
              <a:spcPts val="0"/>
            </a:spcAft>
          </a:pPr>
          <a:r>
            <a:rPr lang="zh-TW" altLang="en-US" sz="2000" b="1" dirty="0" smtClean="0">
              <a:solidFill>
                <a:schemeClr val="bg1"/>
              </a:solidFill>
              <a:effectLst>
                <a:outerShdw blurRad="50800" dist="38100" dir="18900000" algn="bl" rotWithShape="0">
                  <a:prstClr val="black">
                    <a:alpha val="40000"/>
                  </a:prstClr>
                </a:outerShdw>
              </a:effectLst>
              <a:latin typeface="微軟正黑體" pitchFamily="34" charset="-120"/>
              <a:ea typeface="微軟正黑體" pitchFamily="34" charset="-120"/>
            </a:rPr>
            <a:t>思維</a:t>
          </a:r>
          <a:endParaRPr lang="zh-TW" altLang="en-US" sz="2000" b="1" dirty="0">
            <a:solidFill>
              <a:schemeClr val="bg1"/>
            </a:solidFill>
            <a:effectLst>
              <a:outerShdw blurRad="50800" dist="38100" dir="18900000" algn="bl" rotWithShape="0">
                <a:prstClr val="black">
                  <a:alpha val="40000"/>
                </a:prstClr>
              </a:outerShdw>
            </a:effectLst>
            <a:latin typeface="微軟正黑體" pitchFamily="34" charset="-120"/>
            <a:ea typeface="微軟正黑體" pitchFamily="34" charset="-120"/>
          </a:endParaRPr>
        </a:p>
      </dgm:t>
    </dgm:pt>
    <dgm:pt modelId="{18E80F7B-9A55-4C30-9B33-464DF2D4CAEF}" type="parTrans" cxnId="{BF4CB461-49FC-4C9E-866E-3925DB72C66F}">
      <dgm:prSet/>
      <dgm:spPr/>
      <dgm:t>
        <a:bodyPr/>
        <a:lstStyle/>
        <a:p>
          <a:endParaRPr lang="zh-TW" altLang="en-US"/>
        </a:p>
      </dgm:t>
    </dgm:pt>
    <dgm:pt modelId="{E4BD5AB5-BAC8-4722-9393-478FE3C90459}" type="sibTrans" cxnId="{BF4CB461-49FC-4C9E-866E-3925DB72C66F}">
      <dgm:prSet/>
      <dgm:spPr/>
      <dgm:t>
        <a:bodyPr/>
        <a:lstStyle/>
        <a:p>
          <a:endParaRPr lang="zh-TW" altLang="en-US"/>
        </a:p>
      </dgm:t>
    </dgm:pt>
    <dgm:pt modelId="{20D7AF08-27CB-4797-9303-D3DE86E2F80E}">
      <dgm:prSet phldrT="[文字]" custT="1"/>
      <dgm:spPr/>
      <dgm:t>
        <a:bodyPr/>
        <a:lstStyle/>
        <a:p>
          <a:pPr>
            <a:lnSpc>
              <a:spcPts val="3400"/>
            </a:lnSpc>
            <a:spcAft>
              <a:spcPts val="0"/>
            </a:spcAft>
          </a:pPr>
          <a:r>
            <a:rPr lang="zh-TW" altLang="en-US" sz="1600" b="1" dirty="0" smtClean="0">
              <a:solidFill>
                <a:schemeClr val="bg1"/>
              </a:solidFill>
              <a:effectLst>
                <a:outerShdw blurRad="50800" dist="38100" dir="18900000" algn="bl" rotWithShape="0">
                  <a:prstClr val="black">
                    <a:alpha val="40000"/>
                  </a:prstClr>
                </a:outerShdw>
              </a:effectLst>
              <a:latin typeface="微軟正黑體" pitchFamily="34" charset="-120"/>
              <a:ea typeface="微軟正黑體" pitchFamily="34" charset="-120"/>
            </a:rPr>
            <a:t>精緻</a:t>
          </a:r>
          <a:endParaRPr lang="en-US" altLang="zh-TW" sz="1600" b="1" dirty="0" smtClean="0">
            <a:solidFill>
              <a:schemeClr val="bg1"/>
            </a:solidFill>
            <a:effectLst>
              <a:outerShdw blurRad="50800" dist="38100" dir="18900000" algn="bl" rotWithShape="0">
                <a:prstClr val="black">
                  <a:alpha val="40000"/>
                </a:prstClr>
              </a:outerShdw>
            </a:effectLst>
            <a:latin typeface="微軟正黑體" pitchFamily="34" charset="-120"/>
            <a:ea typeface="微軟正黑體" pitchFamily="34" charset="-120"/>
          </a:endParaRPr>
        </a:p>
        <a:p>
          <a:pPr>
            <a:spcAft>
              <a:spcPts val="0"/>
            </a:spcAft>
          </a:pPr>
          <a:r>
            <a:rPr lang="zh-TW" altLang="en-US" sz="1600" b="1" dirty="0" smtClean="0">
              <a:solidFill>
                <a:schemeClr val="bg1"/>
              </a:solidFill>
              <a:effectLst>
                <a:outerShdw blurRad="50800" dist="38100" dir="18900000" algn="bl" rotWithShape="0">
                  <a:prstClr val="black">
                    <a:alpha val="40000"/>
                  </a:prstClr>
                </a:outerShdw>
              </a:effectLst>
              <a:latin typeface="微軟正黑體" pitchFamily="34" charset="-120"/>
              <a:ea typeface="微軟正黑體" pitchFamily="34" charset="-120"/>
            </a:rPr>
            <a:t>作為</a:t>
          </a:r>
          <a:endParaRPr lang="zh-TW" altLang="en-US" sz="1600" b="1" dirty="0">
            <a:solidFill>
              <a:schemeClr val="bg1"/>
            </a:solidFill>
            <a:effectLst>
              <a:outerShdw blurRad="50800" dist="38100" dir="18900000" algn="bl" rotWithShape="0">
                <a:prstClr val="black">
                  <a:alpha val="40000"/>
                </a:prstClr>
              </a:outerShdw>
            </a:effectLst>
            <a:latin typeface="微軟正黑體" pitchFamily="34" charset="-120"/>
            <a:ea typeface="微軟正黑體" pitchFamily="34" charset="-120"/>
          </a:endParaRPr>
        </a:p>
      </dgm:t>
    </dgm:pt>
    <dgm:pt modelId="{DC6CE824-D7A9-4624-A4C0-7F6DAC076ED6}" type="parTrans" cxnId="{FBD5E7A7-0B85-45F8-84A2-DBC4762247BC}">
      <dgm:prSet/>
      <dgm:spPr/>
      <dgm:t>
        <a:bodyPr/>
        <a:lstStyle/>
        <a:p>
          <a:endParaRPr lang="zh-TW" altLang="en-US"/>
        </a:p>
      </dgm:t>
    </dgm:pt>
    <dgm:pt modelId="{77116C6A-0BA4-4796-8F93-15FBDDEBDEDB}" type="sibTrans" cxnId="{FBD5E7A7-0B85-45F8-84A2-DBC4762247BC}">
      <dgm:prSet/>
      <dgm:spPr/>
      <dgm:t>
        <a:bodyPr/>
        <a:lstStyle/>
        <a:p>
          <a:endParaRPr lang="zh-TW" altLang="en-US"/>
        </a:p>
      </dgm:t>
    </dgm:pt>
    <dgm:pt modelId="{A73E633D-0CFE-42D8-8160-DE60519DE5D6}" type="pres">
      <dgm:prSet presAssocID="{141DD354-6DF8-41F8-9A20-4028D064AEF8}" presName="composite" presStyleCnt="0">
        <dgm:presLayoutVars>
          <dgm:chMax val="3"/>
          <dgm:animLvl val="lvl"/>
          <dgm:resizeHandles val="exact"/>
        </dgm:presLayoutVars>
      </dgm:prSet>
      <dgm:spPr/>
    </dgm:pt>
    <dgm:pt modelId="{96E31043-18E3-4D67-AA53-37CC7C3543F4}" type="pres">
      <dgm:prSet presAssocID="{57E0809D-CB4A-467A-A99D-7C529A973546}" presName="gear1" presStyleLbl="node1" presStyleIdx="0" presStyleCnt="3" custLinFactNeighborX="580" custLinFactNeighborY="1279">
        <dgm:presLayoutVars>
          <dgm:chMax val="1"/>
          <dgm:bulletEnabled val="1"/>
        </dgm:presLayoutVars>
      </dgm:prSet>
      <dgm:spPr/>
      <dgm:t>
        <a:bodyPr/>
        <a:lstStyle/>
        <a:p>
          <a:endParaRPr lang="zh-TW" altLang="en-US"/>
        </a:p>
      </dgm:t>
    </dgm:pt>
    <dgm:pt modelId="{2C97C8C4-D785-4A8E-8B6C-208FCAB6F941}" type="pres">
      <dgm:prSet presAssocID="{57E0809D-CB4A-467A-A99D-7C529A973546}" presName="gear1srcNode" presStyleLbl="node1" presStyleIdx="0" presStyleCnt="3"/>
      <dgm:spPr/>
      <dgm:t>
        <a:bodyPr/>
        <a:lstStyle/>
        <a:p>
          <a:endParaRPr lang="zh-TW" altLang="en-US"/>
        </a:p>
      </dgm:t>
    </dgm:pt>
    <dgm:pt modelId="{30235D67-10A3-42C5-995D-E3E0805313E2}" type="pres">
      <dgm:prSet presAssocID="{57E0809D-CB4A-467A-A99D-7C529A973546}" presName="gear1dstNode" presStyleLbl="node1" presStyleIdx="0" presStyleCnt="3"/>
      <dgm:spPr/>
      <dgm:t>
        <a:bodyPr/>
        <a:lstStyle/>
        <a:p>
          <a:endParaRPr lang="zh-TW" altLang="en-US"/>
        </a:p>
      </dgm:t>
    </dgm:pt>
    <dgm:pt modelId="{8A3B92C5-0C3A-4EFE-8053-B0D9E1E938ED}" type="pres">
      <dgm:prSet presAssocID="{DB019E73-CBEB-4422-A6E7-CB1C008015F7}" presName="gear2" presStyleLbl="node1" presStyleIdx="1" presStyleCnt="3" custLinFactNeighborX="1680" custLinFactNeighborY="-898">
        <dgm:presLayoutVars>
          <dgm:chMax val="1"/>
          <dgm:bulletEnabled val="1"/>
        </dgm:presLayoutVars>
      </dgm:prSet>
      <dgm:spPr/>
      <dgm:t>
        <a:bodyPr/>
        <a:lstStyle/>
        <a:p>
          <a:endParaRPr lang="zh-TW" altLang="en-US"/>
        </a:p>
      </dgm:t>
    </dgm:pt>
    <dgm:pt modelId="{6854194D-E799-4C9A-BE25-BA3DBB75703F}" type="pres">
      <dgm:prSet presAssocID="{DB019E73-CBEB-4422-A6E7-CB1C008015F7}" presName="gear2srcNode" presStyleLbl="node1" presStyleIdx="1" presStyleCnt="3"/>
      <dgm:spPr/>
      <dgm:t>
        <a:bodyPr/>
        <a:lstStyle/>
        <a:p>
          <a:endParaRPr lang="zh-TW" altLang="en-US"/>
        </a:p>
      </dgm:t>
    </dgm:pt>
    <dgm:pt modelId="{442E82F8-9E75-4C5F-9E1F-9B3AD0813AC7}" type="pres">
      <dgm:prSet presAssocID="{DB019E73-CBEB-4422-A6E7-CB1C008015F7}" presName="gear2dstNode" presStyleLbl="node1" presStyleIdx="1" presStyleCnt="3"/>
      <dgm:spPr/>
      <dgm:t>
        <a:bodyPr/>
        <a:lstStyle/>
        <a:p>
          <a:endParaRPr lang="zh-TW" altLang="en-US"/>
        </a:p>
      </dgm:t>
    </dgm:pt>
    <dgm:pt modelId="{1C07BA26-EECD-4280-B543-E035D5847C07}" type="pres">
      <dgm:prSet presAssocID="{20D7AF08-27CB-4797-9303-D3DE86E2F80E}" presName="gear3" presStyleLbl="node1" presStyleIdx="2" presStyleCnt="3"/>
      <dgm:spPr/>
      <dgm:t>
        <a:bodyPr/>
        <a:lstStyle/>
        <a:p>
          <a:endParaRPr lang="zh-TW" altLang="en-US"/>
        </a:p>
      </dgm:t>
    </dgm:pt>
    <dgm:pt modelId="{A3A2F8F5-F0B9-4DEC-AD0F-431BD1F753E6}" type="pres">
      <dgm:prSet presAssocID="{20D7AF08-27CB-4797-9303-D3DE86E2F80E}" presName="gear3tx" presStyleLbl="node1" presStyleIdx="2" presStyleCnt="3">
        <dgm:presLayoutVars>
          <dgm:chMax val="1"/>
          <dgm:bulletEnabled val="1"/>
        </dgm:presLayoutVars>
      </dgm:prSet>
      <dgm:spPr/>
      <dgm:t>
        <a:bodyPr/>
        <a:lstStyle/>
        <a:p>
          <a:endParaRPr lang="zh-TW" altLang="en-US"/>
        </a:p>
      </dgm:t>
    </dgm:pt>
    <dgm:pt modelId="{EDEBF409-11C5-4931-A4CE-6CD67F69E221}" type="pres">
      <dgm:prSet presAssocID="{20D7AF08-27CB-4797-9303-D3DE86E2F80E}" presName="gear3srcNode" presStyleLbl="node1" presStyleIdx="2" presStyleCnt="3"/>
      <dgm:spPr/>
      <dgm:t>
        <a:bodyPr/>
        <a:lstStyle/>
        <a:p>
          <a:endParaRPr lang="zh-TW" altLang="en-US"/>
        </a:p>
      </dgm:t>
    </dgm:pt>
    <dgm:pt modelId="{63DEEBF5-59F4-47A4-9671-9C82149644F0}" type="pres">
      <dgm:prSet presAssocID="{20D7AF08-27CB-4797-9303-D3DE86E2F80E}" presName="gear3dstNode" presStyleLbl="node1" presStyleIdx="2" presStyleCnt="3"/>
      <dgm:spPr/>
      <dgm:t>
        <a:bodyPr/>
        <a:lstStyle/>
        <a:p>
          <a:endParaRPr lang="zh-TW" altLang="en-US"/>
        </a:p>
      </dgm:t>
    </dgm:pt>
    <dgm:pt modelId="{8FA51A0E-EDEF-4C7B-A243-1FD381D61552}" type="pres">
      <dgm:prSet presAssocID="{9BFA472C-703B-4AD3-BE81-B30E43A1CD54}" presName="connector1" presStyleLbl="sibTrans2D1" presStyleIdx="0" presStyleCnt="3"/>
      <dgm:spPr/>
      <dgm:t>
        <a:bodyPr/>
        <a:lstStyle/>
        <a:p>
          <a:endParaRPr lang="zh-TW" altLang="en-US"/>
        </a:p>
      </dgm:t>
    </dgm:pt>
    <dgm:pt modelId="{96012BF9-50B4-43A5-926E-D83C546686F9}" type="pres">
      <dgm:prSet presAssocID="{E4BD5AB5-BAC8-4722-9393-478FE3C90459}" presName="connector2" presStyleLbl="sibTrans2D1" presStyleIdx="1" presStyleCnt="3"/>
      <dgm:spPr/>
      <dgm:t>
        <a:bodyPr/>
        <a:lstStyle/>
        <a:p>
          <a:endParaRPr lang="zh-TW" altLang="en-US"/>
        </a:p>
      </dgm:t>
    </dgm:pt>
    <dgm:pt modelId="{95126510-CCE8-4542-82E5-AA1710F8A995}" type="pres">
      <dgm:prSet presAssocID="{77116C6A-0BA4-4796-8F93-15FBDDEBDEDB}" presName="connector3" presStyleLbl="sibTrans2D1" presStyleIdx="2" presStyleCnt="3"/>
      <dgm:spPr/>
      <dgm:t>
        <a:bodyPr/>
        <a:lstStyle/>
        <a:p>
          <a:endParaRPr lang="zh-TW" altLang="en-US"/>
        </a:p>
      </dgm:t>
    </dgm:pt>
  </dgm:ptLst>
  <dgm:cxnLst>
    <dgm:cxn modelId="{800F2870-23B4-4B43-9FD9-D6AB67064920}" type="presOf" srcId="{20D7AF08-27CB-4797-9303-D3DE86E2F80E}" destId="{EDEBF409-11C5-4931-A4CE-6CD67F69E221}" srcOrd="2" destOrd="0" presId="urn:microsoft.com/office/officeart/2005/8/layout/gear1"/>
    <dgm:cxn modelId="{F457FBB9-5184-4885-B18A-73965A3BDC25}" type="presOf" srcId="{57E0809D-CB4A-467A-A99D-7C529A973546}" destId="{30235D67-10A3-42C5-995D-E3E0805313E2}" srcOrd="2" destOrd="0" presId="urn:microsoft.com/office/officeart/2005/8/layout/gear1"/>
    <dgm:cxn modelId="{BF4CB461-49FC-4C9E-866E-3925DB72C66F}" srcId="{141DD354-6DF8-41F8-9A20-4028D064AEF8}" destId="{DB019E73-CBEB-4422-A6E7-CB1C008015F7}" srcOrd="1" destOrd="0" parTransId="{18E80F7B-9A55-4C30-9B33-464DF2D4CAEF}" sibTransId="{E4BD5AB5-BAC8-4722-9393-478FE3C90459}"/>
    <dgm:cxn modelId="{F8B7D0B3-A2AD-4366-B395-CD07D4C565EF}" type="presOf" srcId="{141DD354-6DF8-41F8-9A20-4028D064AEF8}" destId="{A73E633D-0CFE-42D8-8160-DE60519DE5D6}" srcOrd="0" destOrd="0" presId="urn:microsoft.com/office/officeart/2005/8/layout/gear1"/>
    <dgm:cxn modelId="{84A6A49F-1F85-4465-ACFF-43ADD84B2E2B}" type="presOf" srcId="{DB019E73-CBEB-4422-A6E7-CB1C008015F7}" destId="{6854194D-E799-4C9A-BE25-BA3DBB75703F}" srcOrd="1" destOrd="0" presId="urn:microsoft.com/office/officeart/2005/8/layout/gear1"/>
    <dgm:cxn modelId="{B896CFD4-6187-420C-A5BA-F8B57A890B4E}" type="presOf" srcId="{77116C6A-0BA4-4796-8F93-15FBDDEBDEDB}" destId="{95126510-CCE8-4542-82E5-AA1710F8A995}" srcOrd="0" destOrd="0" presId="urn:microsoft.com/office/officeart/2005/8/layout/gear1"/>
    <dgm:cxn modelId="{73C62917-01A8-439C-B425-34376B8D560D}" type="presOf" srcId="{20D7AF08-27CB-4797-9303-D3DE86E2F80E}" destId="{63DEEBF5-59F4-47A4-9671-9C82149644F0}" srcOrd="3" destOrd="0" presId="urn:microsoft.com/office/officeart/2005/8/layout/gear1"/>
    <dgm:cxn modelId="{E96FA65C-E174-40A1-A58C-709FFF8B2E6B}" type="presOf" srcId="{DB019E73-CBEB-4422-A6E7-CB1C008015F7}" destId="{442E82F8-9E75-4C5F-9E1F-9B3AD0813AC7}" srcOrd="2" destOrd="0" presId="urn:microsoft.com/office/officeart/2005/8/layout/gear1"/>
    <dgm:cxn modelId="{E0D251CE-2739-41BA-9814-243D22E6513B}" type="presOf" srcId="{57E0809D-CB4A-467A-A99D-7C529A973546}" destId="{96E31043-18E3-4D67-AA53-37CC7C3543F4}" srcOrd="0" destOrd="0" presId="urn:microsoft.com/office/officeart/2005/8/layout/gear1"/>
    <dgm:cxn modelId="{F8AC4BC8-39D2-45D7-88FE-7CC6B947AB6B}" type="presOf" srcId="{20D7AF08-27CB-4797-9303-D3DE86E2F80E}" destId="{1C07BA26-EECD-4280-B543-E035D5847C07}" srcOrd="0" destOrd="0" presId="urn:microsoft.com/office/officeart/2005/8/layout/gear1"/>
    <dgm:cxn modelId="{A06B2955-85FF-4B9D-B3FC-FFFF5410B277}" type="presOf" srcId="{57E0809D-CB4A-467A-A99D-7C529A973546}" destId="{2C97C8C4-D785-4A8E-8B6C-208FCAB6F941}" srcOrd="1" destOrd="0" presId="urn:microsoft.com/office/officeart/2005/8/layout/gear1"/>
    <dgm:cxn modelId="{14FADD2D-F5E5-4DE9-86DE-5D5F18F646D4}" srcId="{141DD354-6DF8-41F8-9A20-4028D064AEF8}" destId="{57E0809D-CB4A-467A-A99D-7C529A973546}" srcOrd="0" destOrd="0" parTransId="{0CB0498C-E07E-4C90-858B-4BB6019B2A7F}" sibTransId="{9BFA472C-703B-4AD3-BE81-B30E43A1CD54}"/>
    <dgm:cxn modelId="{D6BEB06F-D7BA-4A4C-B5F0-47CC58F9A42D}" type="presOf" srcId="{9BFA472C-703B-4AD3-BE81-B30E43A1CD54}" destId="{8FA51A0E-EDEF-4C7B-A243-1FD381D61552}" srcOrd="0" destOrd="0" presId="urn:microsoft.com/office/officeart/2005/8/layout/gear1"/>
    <dgm:cxn modelId="{1ABBDE33-71EA-4AC2-B16D-9207098CC833}" type="presOf" srcId="{DB019E73-CBEB-4422-A6E7-CB1C008015F7}" destId="{8A3B92C5-0C3A-4EFE-8053-B0D9E1E938ED}" srcOrd="0" destOrd="0" presId="urn:microsoft.com/office/officeart/2005/8/layout/gear1"/>
    <dgm:cxn modelId="{71058154-E7EF-453C-88F5-23CA1549EB05}" type="presOf" srcId="{20D7AF08-27CB-4797-9303-D3DE86E2F80E}" destId="{A3A2F8F5-F0B9-4DEC-AD0F-431BD1F753E6}" srcOrd="1" destOrd="0" presId="urn:microsoft.com/office/officeart/2005/8/layout/gear1"/>
    <dgm:cxn modelId="{FBD5E7A7-0B85-45F8-84A2-DBC4762247BC}" srcId="{141DD354-6DF8-41F8-9A20-4028D064AEF8}" destId="{20D7AF08-27CB-4797-9303-D3DE86E2F80E}" srcOrd="2" destOrd="0" parTransId="{DC6CE824-D7A9-4624-A4C0-7F6DAC076ED6}" sibTransId="{77116C6A-0BA4-4796-8F93-15FBDDEBDEDB}"/>
    <dgm:cxn modelId="{5D2EE96A-EA50-4552-B5FF-3A292E54F172}" type="presOf" srcId="{E4BD5AB5-BAC8-4722-9393-478FE3C90459}" destId="{96012BF9-50B4-43A5-926E-D83C546686F9}" srcOrd="0" destOrd="0" presId="urn:microsoft.com/office/officeart/2005/8/layout/gear1"/>
    <dgm:cxn modelId="{2B5C6F6D-4540-4EFA-979B-337749892361}" type="presParOf" srcId="{A73E633D-0CFE-42D8-8160-DE60519DE5D6}" destId="{96E31043-18E3-4D67-AA53-37CC7C3543F4}" srcOrd="0" destOrd="0" presId="urn:microsoft.com/office/officeart/2005/8/layout/gear1"/>
    <dgm:cxn modelId="{C592149E-18BA-443C-9C23-4284ED784C66}" type="presParOf" srcId="{A73E633D-0CFE-42D8-8160-DE60519DE5D6}" destId="{2C97C8C4-D785-4A8E-8B6C-208FCAB6F941}" srcOrd="1" destOrd="0" presId="urn:microsoft.com/office/officeart/2005/8/layout/gear1"/>
    <dgm:cxn modelId="{F73D634B-D719-44DC-A41F-0493228A68F3}" type="presParOf" srcId="{A73E633D-0CFE-42D8-8160-DE60519DE5D6}" destId="{30235D67-10A3-42C5-995D-E3E0805313E2}" srcOrd="2" destOrd="0" presId="urn:microsoft.com/office/officeart/2005/8/layout/gear1"/>
    <dgm:cxn modelId="{0B245696-263E-4A82-9507-00F680F16AE9}" type="presParOf" srcId="{A73E633D-0CFE-42D8-8160-DE60519DE5D6}" destId="{8A3B92C5-0C3A-4EFE-8053-B0D9E1E938ED}" srcOrd="3" destOrd="0" presId="urn:microsoft.com/office/officeart/2005/8/layout/gear1"/>
    <dgm:cxn modelId="{52C1B9C2-0D76-494C-ADA8-0896B743752F}" type="presParOf" srcId="{A73E633D-0CFE-42D8-8160-DE60519DE5D6}" destId="{6854194D-E799-4C9A-BE25-BA3DBB75703F}" srcOrd="4" destOrd="0" presId="urn:microsoft.com/office/officeart/2005/8/layout/gear1"/>
    <dgm:cxn modelId="{515A03DC-6746-415B-92B8-15EEC756BF96}" type="presParOf" srcId="{A73E633D-0CFE-42D8-8160-DE60519DE5D6}" destId="{442E82F8-9E75-4C5F-9E1F-9B3AD0813AC7}" srcOrd="5" destOrd="0" presId="urn:microsoft.com/office/officeart/2005/8/layout/gear1"/>
    <dgm:cxn modelId="{A80869A1-E0CD-4348-BF0D-A9E0CAC353B5}" type="presParOf" srcId="{A73E633D-0CFE-42D8-8160-DE60519DE5D6}" destId="{1C07BA26-EECD-4280-B543-E035D5847C07}" srcOrd="6" destOrd="0" presId="urn:microsoft.com/office/officeart/2005/8/layout/gear1"/>
    <dgm:cxn modelId="{5E8FCD45-6ECC-47DF-92DA-4B467FCCEE0D}" type="presParOf" srcId="{A73E633D-0CFE-42D8-8160-DE60519DE5D6}" destId="{A3A2F8F5-F0B9-4DEC-AD0F-431BD1F753E6}" srcOrd="7" destOrd="0" presId="urn:microsoft.com/office/officeart/2005/8/layout/gear1"/>
    <dgm:cxn modelId="{281124F3-5261-4520-91B6-B749684B1EEF}" type="presParOf" srcId="{A73E633D-0CFE-42D8-8160-DE60519DE5D6}" destId="{EDEBF409-11C5-4931-A4CE-6CD67F69E221}" srcOrd="8" destOrd="0" presId="urn:microsoft.com/office/officeart/2005/8/layout/gear1"/>
    <dgm:cxn modelId="{A09498BE-F894-43E7-9D52-25DECD7DCBFA}" type="presParOf" srcId="{A73E633D-0CFE-42D8-8160-DE60519DE5D6}" destId="{63DEEBF5-59F4-47A4-9671-9C82149644F0}" srcOrd="9" destOrd="0" presId="urn:microsoft.com/office/officeart/2005/8/layout/gear1"/>
    <dgm:cxn modelId="{6A878D61-C888-46B5-AE05-ED1C12F4A978}" type="presParOf" srcId="{A73E633D-0CFE-42D8-8160-DE60519DE5D6}" destId="{8FA51A0E-EDEF-4C7B-A243-1FD381D61552}" srcOrd="10" destOrd="0" presId="urn:microsoft.com/office/officeart/2005/8/layout/gear1"/>
    <dgm:cxn modelId="{8476ECB4-D7A4-4BBA-B806-F0488B660B12}" type="presParOf" srcId="{A73E633D-0CFE-42D8-8160-DE60519DE5D6}" destId="{96012BF9-50B4-43A5-926E-D83C546686F9}" srcOrd="11" destOrd="0" presId="urn:microsoft.com/office/officeart/2005/8/layout/gear1"/>
    <dgm:cxn modelId="{5FD4ECE1-236E-488F-86B3-D221AB016AB2}" type="presParOf" srcId="{A73E633D-0CFE-42D8-8160-DE60519DE5D6}" destId="{95126510-CCE8-4542-82E5-AA1710F8A995}" srcOrd="12"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18A264-BD57-46D4-9076-C88DDA9BE5AC}" type="doc">
      <dgm:prSet loTypeId="urn:microsoft.com/office/officeart/2005/8/layout/vList5" loCatId="list" qsTypeId="urn:microsoft.com/office/officeart/2005/8/quickstyle/simple3" qsCatId="simple" csTypeId="urn:microsoft.com/office/officeart/2005/8/colors/accent2_3" csCatId="accent2" phldr="1"/>
      <dgm:spPr/>
      <dgm:t>
        <a:bodyPr/>
        <a:lstStyle/>
        <a:p>
          <a:endParaRPr lang="zh-TW" altLang="en-US"/>
        </a:p>
      </dgm:t>
    </dgm:pt>
    <dgm:pt modelId="{D8435630-2676-4CC8-A2F7-42E4B568D9B2}">
      <dgm:prSet phldrT="[文字]" custT="1"/>
      <dgm:spPr/>
      <dgm:t>
        <a:bodyPr/>
        <a:lstStyle/>
        <a:p>
          <a:r>
            <a:rPr lang="zh-TW" altLang="en-US" sz="3200" b="1" spc="300" dirty="0" smtClean="0">
              <a:latin typeface="標楷體" pitchFamily="65" charset="-120"/>
              <a:ea typeface="標楷體" pitchFamily="65" charset="-120"/>
            </a:rPr>
            <a:t>學校</a:t>
          </a:r>
          <a:endParaRPr lang="en-US" altLang="zh-TW" sz="3200" b="1" spc="300" dirty="0" smtClean="0">
            <a:latin typeface="標楷體" pitchFamily="65" charset="-120"/>
            <a:ea typeface="標楷體" pitchFamily="65" charset="-120"/>
          </a:endParaRPr>
        </a:p>
        <a:p>
          <a:r>
            <a:rPr lang="zh-TW" altLang="en-US" sz="3200" b="1" spc="300" dirty="0" smtClean="0">
              <a:latin typeface="標楷體" pitchFamily="65" charset="-120"/>
              <a:ea typeface="標楷體" pitchFamily="65" charset="-120"/>
            </a:rPr>
            <a:t>定位與使命</a:t>
          </a:r>
          <a:endParaRPr lang="zh-TW" altLang="en-US" sz="3200" b="1" dirty="0">
            <a:latin typeface="標楷體" pitchFamily="65" charset="-120"/>
            <a:ea typeface="標楷體" pitchFamily="65" charset="-120"/>
          </a:endParaRPr>
        </a:p>
      </dgm:t>
    </dgm:pt>
    <dgm:pt modelId="{A5F98284-AA84-4B20-8DF8-63BC3F6AEFE6}" type="parTrans" cxnId="{CCD722BD-C53D-4EB4-BB56-B85BB37B9CFC}">
      <dgm:prSet/>
      <dgm:spPr/>
      <dgm:t>
        <a:bodyPr/>
        <a:lstStyle/>
        <a:p>
          <a:endParaRPr lang="zh-TW" altLang="en-US"/>
        </a:p>
      </dgm:t>
    </dgm:pt>
    <dgm:pt modelId="{46325F19-59BF-41F3-AC6B-9B2DE75CC394}" type="sibTrans" cxnId="{CCD722BD-C53D-4EB4-BB56-B85BB37B9CFC}">
      <dgm:prSet/>
      <dgm:spPr/>
      <dgm:t>
        <a:bodyPr/>
        <a:lstStyle/>
        <a:p>
          <a:endParaRPr lang="zh-TW" altLang="en-US"/>
        </a:p>
      </dgm:t>
    </dgm:pt>
    <dgm:pt modelId="{A3F43F94-34B7-4C6C-A28E-17E22897A061}">
      <dgm:prSet phldrT="[文字]" custT="1"/>
      <dgm:spPr/>
      <dgm:t>
        <a:bodyPr/>
        <a:lstStyle/>
        <a:p>
          <a:r>
            <a:rPr lang="zh-TW" altLang="en-US" sz="2000" b="1" spc="300" dirty="0" smtClean="0">
              <a:latin typeface="標楷體" pitchFamily="65" charset="-120"/>
              <a:ea typeface="標楷體" pitchFamily="65" charset="-120"/>
              <a:cs typeface="+mn-cs"/>
            </a:rPr>
            <a:t>成為穩定臺灣師資培育的中堅力量</a:t>
          </a:r>
          <a:endParaRPr lang="zh-TW" altLang="en-US" sz="2000" b="1" dirty="0">
            <a:latin typeface="標楷體" pitchFamily="65" charset="-120"/>
            <a:ea typeface="標楷體" pitchFamily="65" charset="-120"/>
          </a:endParaRPr>
        </a:p>
      </dgm:t>
    </dgm:pt>
    <dgm:pt modelId="{2669C9E8-FCFD-46D5-85F2-BFDA7E060ABA}" type="parTrans" cxnId="{104D0A6F-7939-4F43-A15C-210F9A0C83C5}">
      <dgm:prSet/>
      <dgm:spPr/>
      <dgm:t>
        <a:bodyPr/>
        <a:lstStyle/>
        <a:p>
          <a:endParaRPr lang="zh-TW" altLang="en-US"/>
        </a:p>
      </dgm:t>
    </dgm:pt>
    <dgm:pt modelId="{C19E2E73-4704-4C40-A8DE-295BEF4975A4}" type="sibTrans" cxnId="{104D0A6F-7939-4F43-A15C-210F9A0C83C5}">
      <dgm:prSet/>
      <dgm:spPr/>
      <dgm:t>
        <a:bodyPr/>
        <a:lstStyle/>
        <a:p>
          <a:endParaRPr lang="zh-TW" altLang="en-US"/>
        </a:p>
      </dgm:t>
    </dgm:pt>
    <dgm:pt modelId="{752FB546-AE43-46F2-8500-870255F84C4E}">
      <dgm:prSet phldrT="[文字]" custT="1"/>
      <dgm:spPr/>
      <dgm:t>
        <a:bodyPr/>
        <a:lstStyle/>
        <a:p>
          <a:r>
            <a:rPr lang="zh-TW" altLang="en-US" sz="2000" b="1" spc="300" dirty="0" smtClean="0">
              <a:latin typeface="標楷體" pitchFamily="65" charset="-120"/>
              <a:ea typeface="標楷體" pitchFamily="65" charset="-120"/>
              <a:cs typeface="+mn-cs"/>
            </a:rPr>
            <a:t>積極育才導引社會發展的教學重鎮</a:t>
          </a:r>
          <a:endParaRPr lang="zh-TW" altLang="en-US" sz="2000" b="1" dirty="0">
            <a:latin typeface="標楷體" pitchFamily="65" charset="-120"/>
            <a:ea typeface="標楷體" pitchFamily="65" charset="-120"/>
          </a:endParaRPr>
        </a:p>
      </dgm:t>
    </dgm:pt>
    <dgm:pt modelId="{2454C1C8-270A-4EDF-8611-389E3C4EB6C7}" type="sibTrans" cxnId="{43C25372-2A14-456D-9F16-2D6471A15A0C}">
      <dgm:prSet/>
      <dgm:spPr/>
      <dgm:t>
        <a:bodyPr/>
        <a:lstStyle/>
        <a:p>
          <a:endParaRPr lang="zh-TW" altLang="en-US"/>
        </a:p>
      </dgm:t>
    </dgm:pt>
    <dgm:pt modelId="{552D0B50-70F3-42F4-BB9D-F46E8917EE13}" type="parTrans" cxnId="{43C25372-2A14-456D-9F16-2D6471A15A0C}">
      <dgm:prSet/>
      <dgm:spPr/>
      <dgm:t>
        <a:bodyPr/>
        <a:lstStyle/>
        <a:p>
          <a:endParaRPr lang="zh-TW" altLang="en-US"/>
        </a:p>
      </dgm:t>
    </dgm:pt>
    <dgm:pt modelId="{3C1F67F6-3C89-4D6E-9F9E-0FEFBBADA08A}" type="pres">
      <dgm:prSet presAssocID="{7018A264-BD57-46D4-9076-C88DDA9BE5AC}" presName="Name0" presStyleCnt="0">
        <dgm:presLayoutVars>
          <dgm:dir/>
          <dgm:animLvl val="lvl"/>
          <dgm:resizeHandles val="exact"/>
        </dgm:presLayoutVars>
      </dgm:prSet>
      <dgm:spPr/>
      <dgm:t>
        <a:bodyPr/>
        <a:lstStyle/>
        <a:p>
          <a:endParaRPr lang="zh-TW" altLang="en-US"/>
        </a:p>
      </dgm:t>
    </dgm:pt>
    <dgm:pt modelId="{15EE5162-DE7F-43A7-83B1-C2CFBA5ECDFD}" type="pres">
      <dgm:prSet presAssocID="{D8435630-2676-4CC8-A2F7-42E4B568D9B2}" presName="linNode" presStyleCnt="0"/>
      <dgm:spPr/>
      <dgm:t>
        <a:bodyPr/>
        <a:lstStyle/>
        <a:p>
          <a:endParaRPr lang="zh-TW" altLang="en-US"/>
        </a:p>
      </dgm:t>
    </dgm:pt>
    <dgm:pt modelId="{BBE70E33-72FF-44C6-954F-F10ADF636DBD}" type="pres">
      <dgm:prSet presAssocID="{D8435630-2676-4CC8-A2F7-42E4B568D9B2}" presName="parentText" presStyleLbl="node1" presStyleIdx="0" presStyleCnt="1" custLinFactNeighborY="-1758">
        <dgm:presLayoutVars>
          <dgm:chMax val="1"/>
          <dgm:bulletEnabled val="1"/>
        </dgm:presLayoutVars>
      </dgm:prSet>
      <dgm:spPr/>
      <dgm:t>
        <a:bodyPr/>
        <a:lstStyle/>
        <a:p>
          <a:endParaRPr lang="zh-TW" altLang="en-US"/>
        </a:p>
      </dgm:t>
    </dgm:pt>
    <dgm:pt modelId="{3A4AAC51-2635-43E8-98A7-84C7F4A40218}" type="pres">
      <dgm:prSet presAssocID="{D8435630-2676-4CC8-A2F7-42E4B568D9B2}" presName="descendantText" presStyleLbl="alignAccFollowNode1" presStyleIdx="0" presStyleCnt="1" custScaleX="107818">
        <dgm:presLayoutVars>
          <dgm:bulletEnabled val="1"/>
        </dgm:presLayoutVars>
      </dgm:prSet>
      <dgm:spPr/>
      <dgm:t>
        <a:bodyPr/>
        <a:lstStyle/>
        <a:p>
          <a:endParaRPr lang="zh-TW" altLang="en-US"/>
        </a:p>
      </dgm:t>
    </dgm:pt>
  </dgm:ptLst>
  <dgm:cxnLst>
    <dgm:cxn modelId="{807AA08D-DA8E-4289-86C8-86621704E182}" type="presOf" srcId="{752FB546-AE43-46F2-8500-870255F84C4E}" destId="{3A4AAC51-2635-43E8-98A7-84C7F4A40218}" srcOrd="0" destOrd="1" presId="urn:microsoft.com/office/officeart/2005/8/layout/vList5"/>
    <dgm:cxn modelId="{D7B6C5C9-3C64-4362-B075-0856BF31D8E7}" type="presOf" srcId="{A3F43F94-34B7-4C6C-A28E-17E22897A061}" destId="{3A4AAC51-2635-43E8-98A7-84C7F4A40218}" srcOrd="0" destOrd="0" presId="urn:microsoft.com/office/officeart/2005/8/layout/vList5"/>
    <dgm:cxn modelId="{104D0A6F-7939-4F43-A15C-210F9A0C83C5}" srcId="{D8435630-2676-4CC8-A2F7-42E4B568D9B2}" destId="{A3F43F94-34B7-4C6C-A28E-17E22897A061}" srcOrd="0" destOrd="0" parTransId="{2669C9E8-FCFD-46D5-85F2-BFDA7E060ABA}" sibTransId="{C19E2E73-4704-4C40-A8DE-295BEF4975A4}"/>
    <dgm:cxn modelId="{976E1A1F-7BB6-4269-8D4D-5B3B2414D242}" type="presOf" srcId="{D8435630-2676-4CC8-A2F7-42E4B568D9B2}" destId="{BBE70E33-72FF-44C6-954F-F10ADF636DBD}" srcOrd="0" destOrd="0" presId="urn:microsoft.com/office/officeart/2005/8/layout/vList5"/>
    <dgm:cxn modelId="{CCD722BD-C53D-4EB4-BB56-B85BB37B9CFC}" srcId="{7018A264-BD57-46D4-9076-C88DDA9BE5AC}" destId="{D8435630-2676-4CC8-A2F7-42E4B568D9B2}" srcOrd="0" destOrd="0" parTransId="{A5F98284-AA84-4B20-8DF8-63BC3F6AEFE6}" sibTransId="{46325F19-59BF-41F3-AC6B-9B2DE75CC394}"/>
    <dgm:cxn modelId="{43C25372-2A14-456D-9F16-2D6471A15A0C}" srcId="{D8435630-2676-4CC8-A2F7-42E4B568D9B2}" destId="{752FB546-AE43-46F2-8500-870255F84C4E}" srcOrd="1" destOrd="0" parTransId="{552D0B50-70F3-42F4-BB9D-F46E8917EE13}" sibTransId="{2454C1C8-270A-4EDF-8611-389E3C4EB6C7}"/>
    <dgm:cxn modelId="{BA9FCCC9-E526-4A51-8871-67B17526C67E}" type="presOf" srcId="{7018A264-BD57-46D4-9076-C88DDA9BE5AC}" destId="{3C1F67F6-3C89-4D6E-9F9E-0FEFBBADA08A}" srcOrd="0" destOrd="0" presId="urn:microsoft.com/office/officeart/2005/8/layout/vList5"/>
    <dgm:cxn modelId="{9DC88B0E-BC26-4DE7-8B36-EE437D421942}" type="presParOf" srcId="{3C1F67F6-3C89-4D6E-9F9E-0FEFBBADA08A}" destId="{15EE5162-DE7F-43A7-83B1-C2CFBA5ECDFD}" srcOrd="0" destOrd="0" presId="urn:microsoft.com/office/officeart/2005/8/layout/vList5"/>
    <dgm:cxn modelId="{C8858885-B380-4573-BB35-266E35CD646B}" type="presParOf" srcId="{15EE5162-DE7F-43A7-83B1-C2CFBA5ECDFD}" destId="{BBE70E33-72FF-44C6-954F-F10ADF636DBD}" srcOrd="0" destOrd="0" presId="urn:microsoft.com/office/officeart/2005/8/layout/vList5"/>
    <dgm:cxn modelId="{E6CEB555-49A9-4B8C-9E3D-19003285E8CD}" type="presParOf" srcId="{15EE5162-DE7F-43A7-83B1-C2CFBA5ECDFD}" destId="{3A4AAC51-2635-43E8-98A7-84C7F4A40218}" srcOrd="1" destOrd="0" presId="urn:microsoft.com/office/officeart/2005/8/layout/vList5"/>
  </dgm:cxnLst>
  <dgm:bg/>
  <dgm:whole/>
  <dgm:extLst>
    <a:ext uri="{C62137D5-CB1D-491B-B009-E17868A290BF}"/>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29C388-56D3-4F9B-803E-A844A308A8D8}" type="doc">
      <dgm:prSet loTypeId="urn:microsoft.com/office/officeart/2005/8/layout/default#3" loCatId="list" qsTypeId="urn:microsoft.com/office/officeart/2005/8/quickstyle/simple3" qsCatId="simple" csTypeId="urn:microsoft.com/office/officeart/2005/8/colors/accent1_2#1" csCatId="accent1" phldr="1"/>
      <dgm:spPr/>
      <dgm:t>
        <a:bodyPr/>
        <a:lstStyle/>
        <a:p>
          <a:endParaRPr lang="zh-TW"/>
        </a:p>
      </dgm:t>
    </dgm:pt>
    <dgm:pt modelId="{F4330FD0-95F4-4C75-8079-6DF96094BDFA}">
      <dgm:prSet phldrT="[文字]"/>
      <dgm:spPr/>
      <dgm:t>
        <a:bodyPr/>
        <a:lstStyle/>
        <a:p>
          <a:r>
            <a:rPr kumimoji="0" lang="en-US" altLang="zh-TW" b="1" dirty="0" smtClean="0">
              <a:solidFill>
                <a:srgbClr val="FF0000"/>
              </a:solidFill>
              <a:latin typeface="標楷體" pitchFamily="65" charset="-120"/>
              <a:ea typeface="標楷體" pitchFamily="65" charset="-120"/>
            </a:rPr>
            <a:t>96</a:t>
          </a:r>
          <a:r>
            <a:rPr kumimoji="0" lang="zh-TW" altLang="en-US" b="1" dirty="0" smtClean="0">
              <a:solidFill>
                <a:srgbClr val="FF0000"/>
              </a:solidFill>
              <a:latin typeface="標楷體" pitchFamily="65" charset="-120"/>
              <a:ea typeface="標楷體" pitchFamily="65" charset="-120"/>
            </a:rPr>
            <a:t>學年度</a:t>
          </a:r>
          <a:endParaRPr kumimoji="0" lang="en-US" altLang="zh-TW" b="1" dirty="0" smtClean="0">
            <a:solidFill>
              <a:srgbClr val="FF0000"/>
            </a:solidFill>
            <a:latin typeface="標楷體" pitchFamily="65" charset="-120"/>
            <a:ea typeface="標楷體" pitchFamily="65" charset="-120"/>
          </a:endParaRPr>
        </a:p>
        <a:p>
          <a:r>
            <a:rPr kumimoji="0" lang="zh-TW" altLang="en-US" b="1" dirty="0" smtClean="0">
              <a:solidFill>
                <a:srgbClr val="000000"/>
              </a:solidFill>
              <a:latin typeface="標楷體" pitchFamily="65" charset="-120"/>
              <a:ea typeface="標楷體" pitchFamily="65" charset="-120"/>
            </a:rPr>
            <a:t>以「</a:t>
          </a:r>
          <a:r>
            <a:rPr kumimoji="0" lang="zh-TW" altLang="en-US" b="1" u="none" strike="noStrike" cap="none" normalizeH="0" baseline="0" dirty="0" smtClean="0">
              <a:ln>
                <a:noFill/>
              </a:ln>
              <a:effectLst/>
              <a:latin typeface="標楷體" pitchFamily="65" charset="-120"/>
              <a:ea typeface="標楷體" pitchFamily="65" charset="-120"/>
            </a:rPr>
            <a:t>精緻效能，專業典範</a:t>
          </a:r>
          <a:r>
            <a:rPr kumimoji="0" lang="zh-TW" altLang="en-US" b="1" dirty="0" smtClean="0">
              <a:solidFill>
                <a:srgbClr val="000000"/>
              </a:solidFill>
              <a:latin typeface="標楷體" pitchFamily="65" charset="-120"/>
              <a:ea typeface="標楷體" pitchFamily="65" charset="-120"/>
            </a:rPr>
            <a:t>」主題</a:t>
          </a:r>
          <a:r>
            <a:rPr kumimoji="0" lang="zh-TW" altLang="en-US" b="1" u="none" strike="noStrike" cap="none" normalizeH="0" baseline="0" dirty="0" smtClean="0">
              <a:ln>
                <a:noFill/>
              </a:ln>
              <a:effectLst/>
              <a:latin typeface="標楷體" pitchFamily="65" charset="-120"/>
              <a:ea typeface="標楷體" pitchFamily="65" charset="-120"/>
            </a:rPr>
            <a:t>進行築底工作</a:t>
          </a:r>
          <a:endParaRPr lang="zh-TW" b="1" dirty="0"/>
        </a:p>
      </dgm:t>
    </dgm:pt>
    <dgm:pt modelId="{4EB6E637-2741-4388-9726-8FDADD2BB5C4}" type="parTrans" cxnId="{58ABE6E7-CB9F-4FC6-9200-13E2040759B8}">
      <dgm:prSet/>
      <dgm:spPr/>
      <dgm:t>
        <a:bodyPr/>
        <a:lstStyle/>
        <a:p>
          <a:endParaRPr lang="zh-TW"/>
        </a:p>
      </dgm:t>
    </dgm:pt>
    <dgm:pt modelId="{C12CDC50-48C6-4890-A500-EFE7162632B5}" type="sibTrans" cxnId="{58ABE6E7-CB9F-4FC6-9200-13E2040759B8}">
      <dgm:prSet/>
      <dgm:spPr/>
      <dgm:t>
        <a:bodyPr/>
        <a:lstStyle/>
        <a:p>
          <a:endParaRPr lang="zh-TW"/>
        </a:p>
      </dgm:t>
    </dgm:pt>
    <dgm:pt modelId="{611F8136-3B67-4A22-8FE7-021692E043A5}">
      <dgm:prSet phldrT="[文字]"/>
      <dgm:spPr/>
      <dgm:t>
        <a:bodyPr/>
        <a:lstStyle/>
        <a:p>
          <a:r>
            <a:rPr kumimoji="0" lang="en-US" altLang="zh-TW" b="1" dirty="0" smtClean="0">
              <a:solidFill>
                <a:srgbClr val="FF0000"/>
              </a:solidFill>
              <a:latin typeface="標楷體" pitchFamily="65" charset="-120"/>
              <a:ea typeface="標楷體" pitchFamily="65" charset="-120"/>
            </a:rPr>
            <a:t>97</a:t>
          </a:r>
          <a:r>
            <a:rPr kumimoji="0" lang="zh-TW" altLang="en-US" b="1" dirty="0" smtClean="0">
              <a:solidFill>
                <a:srgbClr val="FF0000"/>
              </a:solidFill>
              <a:latin typeface="標楷體" pitchFamily="65" charset="-120"/>
              <a:ea typeface="標楷體" pitchFamily="65" charset="-120"/>
            </a:rPr>
            <a:t>學年度</a:t>
          </a:r>
          <a:endParaRPr kumimoji="0" lang="en-US" altLang="zh-TW" b="1" dirty="0" smtClean="0">
            <a:solidFill>
              <a:srgbClr val="FF0000"/>
            </a:solidFill>
            <a:latin typeface="標楷體" pitchFamily="65" charset="-120"/>
            <a:ea typeface="標楷體" pitchFamily="65" charset="-120"/>
          </a:endParaRPr>
        </a:p>
        <a:p>
          <a:r>
            <a:rPr kumimoji="0" lang="zh-TW" altLang="en-US" b="1" dirty="0" smtClean="0">
              <a:solidFill>
                <a:srgbClr val="000000"/>
              </a:solidFill>
              <a:latin typeface="標楷體" pitchFamily="65" charset="-120"/>
              <a:ea typeface="標楷體" pitchFamily="65" charset="-120"/>
            </a:rPr>
            <a:t>以「創意發展，特色卓越」主題發揮雙軌特色</a:t>
          </a:r>
          <a:endParaRPr lang="zh-TW" dirty="0"/>
        </a:p>
      </dgm:t>
    </dgm:pt>
    <dgm:pt modelId="{03869F94-579D-46D2-804B-65E9D854E8EC}" type="parTrans" cxnId="{F1A4655A-E822-4FCA-8610-8724D58401BC}">
      <dgm:prSet/>
      <dgm:spPr/>
      <dgm:t>
        <a:bodyPr/>
        <a:lstStyle/>
        <a:p>
          <a:endParaRPr lang="zh-TW"/>
        </a:p>
      </dgm:t>
    </dgm:pt>
    <dgm:pt modelId="{0287EECD-E1BC-4BAC-BEC8-DE88E6493BCE}" type="sibTrans" cxnId="{F1A4655A-E822-4FCA-8610-8724D58401BC}">
      <dgm:prSet/>
      <dgm:spPr/>
      <dgm:t>
        <a:bodyPr/>
        <a:lstStyle/>
        <a:p>
          <a:endParaRPr lang="zh-TW"/>
        </a:p>
      </dgm:t>
    </dgm:pt>
    <dgm:pt modelId="{34D02FFA-ACA2-4792-9EF0-9BC8CF05E7DB}">
      <dgm:prSet phldrT="[文字]"/>
      <dgm:spPr/>
      <dgm:t>
        <a:bodyPr/>
        <a:lstStyle/>
        <a:p>
          <a:r>
            <a:rPr kumimoji="0" lang="en-US" altLang="zh-TW" b="1" dirty="0" smtClean="0">
              <a:solidFill>
                <a:srgbClr val="FF0000"/>
              </a:solidFill>
              <a:latin typeface="標楷體" pitchFamily="65" charset="-120"/>
              <a:ea typeface="標楷體" pitchFamily="65" charset="-120"/>
            </a:rPr>
            <a:t>98</a:t>
          </a:r>
          <a:r>
            <a:rPr kumimoji="0" lang="zh-TW" altLang="en-US" b="1" dirty="0" smtClean="0">
              <a:solidFill>
                <a:srgbClr val="FF0000"/>
              </a:solidFill>
              <a:latin typeface="標楷體" pitchFamily="65" charset="-120"/>
              <a:ea typeface="標楷體" pitchFamily="65" charset="-120"/>
            </a:rPr>
            <a:t>學年度</a:t>
          </a:r>
          <a:endParaRPr kumimoji="0" lang="en-US" altLang="zh-TW" b="1" dirty="0" smtClean="0">
            <a:solidFill>
              <a:srgbClr val="FF0000"/>
            </a:solidFill>
            <a:latin typeface="標楷體" pitchFamily="65" charset="-120"/>
            <a:ea typeface="標楷體" pitchFamily="65" charset="-120"/>
          </a:endParaRPr>
        </a:p>
        <a:p>
          <a:r>
            <a:rPr kumimoji="0" lang="zh-TW" altLang="en-US" b="1" dirty="0" smtClean="0">
              <a:solidFill>
                <a:srgbClr val="000000"/>
              </a:solidFill>
              <a:latin typeface="標楷體" pitchFamily="65" charset="-120"/>
              <a:ea typeface="標楷體" pitchFamily="65" charset="-120"/>
            </a:rPr>
            <a:t>以「嶄新視野，開創新局」完成首波轉型工作</a:t>
          </a:r>
          <a:endParaRPr lang="zh-TW" dirty="0"/>
        </a:p>
      </dgm:t>
    </dgm:pt>
    <dgm:pt modelId="{2C646BAB-A090-4430-B21C-DD7A99B14D7F}" type="parTrans" cxnId="{C2A2293A-EA16-4D26-8138-158F48178417}">
      <dgm:prSet/>
      <dgm:spPr/>
      <dgm:t>
        <a:bodyPr/>
        <a:lstStyle/>
        <a:p>
          <a:endParaRPr lang="zh-TW"/>
        </a:p>
      </dgm:t>
    </dgm:pt>
    <dgm:pt modelId="{7AD81AA8-E8BF-4C3A-B9B9-05F19C3353B7}" type="sibTrans" cxnId="{C2A2293A-EA16-4D26-8138-158F48178417}">
      <dgm:prSet/>
      <dgm:spPr/>
      <dgm:t>
        <a:bodyPr/>
        <a:lstStyle/>
        <a:p>
          <a:endParaRPr lang="zh-TW"/>
        </a:p>
      </dgm:t>
    </dgm:pt>
    <dgm:pt modelId="{3E1685DC-C96D-42F3-926F-FFE60F346CFC}">
      <dgm:prSet phldrT="[文字]"/>
      <dgm:spPr/>
      <dgm:t>
        <a:bodyPr/>
        <a:lstStyle/>
        <a:p>
          <a:r>
            <a:rPr kumimoji="0" lang="en-US" altLang="zh-TW" b="1" dirty="0" smtClean="0">
              <a:solidFill>
                <a:srgbClr val="FF0000"/>
              </a:solidFill>
              <a:latin typeface="標楷體" pitchFamily="65" charset="-120"/>
              <a:ea typeface="標楷體" pitchFamily="65" charset="-120"/>
            </a:rPr>
            <a:t>99</a:t>
          </a:r>
          <a:r>
            <a:rPr kumimoji="0" lang="zh-TW" altLang="en-US" b="1" dirty="0" smtClean="0">
              <a:solidFill>
                <a:srgbClr val="FF0000"/>
              </a:solidFill>
              <a:latin typeface="標楷體" pitchFamily="65" charset="-120"/>
              <a:ea typeface="標楷體" pitchFamily="65" charset="-120"/>
            </a:rPr>
            <a:t>學年度</a:t>
          </a:r>
          <a:endParaRPr kumimoji="0" lang="en-US" altLang="zh-TW" b="1" dirty="0" smtClean="0">
            <a:solidFill>
              <a:srgbClr val="FF0000"/>
            </a:solidFill>
            <a:latin typeface="標楷體" pitchFamily="65" charset="-120"/>
            <a:ea typeface="標楷體" pitchFamily="65" charset="-120"/>
          </a:endParaRPr>
        </a:p>
        <a:p>
          <a:r>
            <a:rPr kumimoji="0" lang="zh-TW" altLang="en-US" b="1" dirty="0" smtClean="0">
              <a:solidFill>
                <a:srgbClr val="000000"/>
              </a:solidFill>
              <a:latin typeface="標楷體" pitchFamily="65" charset="-120"/>
              <a:ea typeface="標楷體" pitchFamily="65" charset="-120"/>
            </a:rPr>
            <a:t>以「典範卓越，引領創新」主軸強化轉型工作</a:t>
          </a:r>
          <a:endParaRPr lang="zh-TW" dirty="0"/>
        </a:p>
      </dgm:t>
    </dgm:pt>
    <dgm:pt modelId="{09C8E796-5342-4226-AFC8-450B63CD38AA}" type="parTrans" cxnId="{28781646-BFDE-445F-A309-09D48268233B}">
      <dgm:prSet/>
      <dgm:spPr/>
      <dgm:t>
        <a:bodyPr/>
        <a:lstStyle/>
        <a:p>
          <a:endParaRPr lang="zh-TW"/>
        </a:p>
      </dgm:t>
    </dgm:pt>
    <dgm:pt modelId="{0BBDE962-60A5-461E-BAE2-647AE02624CC}" type="sibTrans" cxnId="{28781646-BFDE-445F-A309-09D48268233B}">
      <dgm:prSet/>
      <dgm:spPr/>
      <dgm:t>
        <a:bodyPr/>
        <a:lstStyle/>
        <a:p>
          <a:endParaRPr lang="zh-TW"/>
        </a:p>
      </dgm:t>
    </dgm:pt>
    <dgm:pt modelId="{A5FCF7AE-2D2B-4AE9-809C-8EB513410A1A}">
      <dgm:prSet phldrT="[文字]"/>
      <dgm:spPr/>
      <dgm:t>
        <a:bodyPr/>
        <a:lstStyle/>
        <a:p>
          <a:r>
            <a:rPr kumimoji="0" lang="en-US" altLang="zh-TW" b="1" dirty="0" smtClean="0">
              <a:solidFill>
                <a:srgbClr val="FF0000"/>
              </a:solidFill>
              <a:latin typeface="標楷體" pitchFamily="65" charset="-120"/>
              <a:ea typeface="標楷體" pitchFamily="65" charset="-120"/>
            </a:rPr>
            <a:t>100</a:t>
          </a:r>
          <a:r>
            <a:rPr kumimoji="0" lang="zh-TW" altLang="en-US" b="1" dirty="0" smtClean="0">
              <a:solidFill>
                <a:srgbClr val="FF0000"/>
              </a:solidFill>
              <a:latin typeface="標楷體" pitchFamily="65" charset="-120"/>
              <a:ea typeface="標楷體" pitchFamily="65" charset="-120"/>
            </a:rPr>
            <a:t>學年度</a:t>
          </a:r>
          <a:endParaRPr kumimoji="0" lang="en-US" altLang="zh-TW" b="1" dirty="0" smtClean="0">
            <a:solidFill>
              <a:srgbClr val="FF0000"/>
            </a:solidFill>
            <a:latin typeface="標楷體" pitchFamily="65" charset="-120"/>
            <a:ea typeface="標楷體" pitchFamily="65" charset="-120"/>
          </a:endParaRPr>
        </a:p>
        <a:p>
          <a:r>
            <a:rPr kumimoji="0" lang="zh-TW" altLang="en-US" b="1" dirty="0" smtClean="0">
              <a:solidFill>
                <a:srgbClr val="000000"/>
              </a:solidFill>
              <a:latin typeface="標楷體" pitchFamily="65" charset="-120"/>
              <a:ea typeface="標楷體" pitchFamily="65" charset="-120"/>
            </a:rPr>
            <a:t>以「改變心智，展現創意」主軸深化變革工作</a:t>
          </a:r>
          <a:endParaRPr lang="zh-TW" dirty="0"/>
        </a:p>
      </dgm:t>
    </dgm:pt>
    <dgm:pt modelId="{4A424986-278E-4A03-88FE-ED0EFF63D78E}" type="parTrans" cxnId="{6424B12A-6193-4C34-AFC6-0E701AC5D33B}">
      <dgm:prSet/>
      <dgm:spPr/>
      <dgm:t>
        <a:bodyPr/>
        <a:lstStyle/>
        <a:p>
          <a:endParaRPr lang="zh-TW"/>
        </a:p>
      </dgm:t>
    </dgm:pt>
    <dgm:pt modelId="{A4954EA1-5857-4421-B4DE-E43EC4B4E635}" type="sibTrans" cxnId="{6424B12A-6193-4C34-AFC6-0E701AC5D33B}">
      <dgm:prSet/>
      <dgm:spPr/>
      <dgm:t>
        <a:bodyPr/>
        <a:lstStyle/>
        <a:p>
          <a:endParaRPr lang="zh-TW"/>
        </a:p>
      </dgm:t>
    </dgm:pt>
    <dgm:pt modelId="{4D09EDF7-83AD-462A-AB83-AC7F8BB886C1}" type="pres">
      <dgm:prSet presAssocID="{2529C388-56D3-4F9B-803E-A844A308A8D8}" presName="diagram" presStyleCnt="0">
        <dgm:presLayoutVars>
          <dgm:dir/>
          <dgm:resizeHandles val="exact"/>
        </dgm:presLayoutVars>
      </dgm:prSet>
      <dgm:spPr/>
      <dgm:t>
        <a:bodyPr/>
        <a:lstStyle/>
        <a:p>
          <a:endParaRPr lang="zh-TW"/>
        </a:p>
      </dgm:t>
    </dgm:pt>
    <dgm:pt modelId="{7F288B2D-BD15-48FC-9D49-68210D6CA131}" type="pres">
      <dgm:prSet presAssocID="{F4330FD0-95F4-4C75-8079-6DF96094BDFA}" presName="node" presStyleLbl="node1" presStyleIdx="0" presStyleCnt="5">
        <dgm:presLayoutVars>
          <dgm:bulletEnabled val="1"/>
        </dgm:presLayoutVars>
      </dgm:prSet>
      <dgm:spPr/>
      <dgm:t>
        <a:bodyPr/>
        <a:lstStyle/>
        <a:p>
          <a:endParaRPr lang="zh-TW"/>
        </a:p>
      </dgm:t>
    </dgm:pt>
    <dgm:pt modelId="{E6909DB6-C0BF-401D-9878-6D053DC0E2E8}" type="pres">
      <dgm:prSet presAssocID="{C12CDC50-48C6-4890-A500-EFE7162632B5}" presName="sibTrans" presStyleCnt="0"/>
      <dgm:spPr/>
      <dgm:t>
        <a:bodyPr/>
        <a:lstStyle/>
        <a:p>
          <a:endParaRPr lang="zh-TW"/>
        </a:p>
      </dgm:t>
    </dgm:pt>
    <dgm:pt modelId="{BF28B192-9C2E-4F78-AA23-407EF8C83F32}" type="pres">
      <dgm:prSet presAssocID="{611F8136-3B67-4A22-8FE7-021692E043A5}" presName="node" presStyleLbl="node1" presStyleIdx="1" presStyleCnt="5">
        <dgm:presLayoutVars>
          <dgm:bulletEnabled val="1"/>
        </dgm:presLayoutVars>
      </dgm:prSet>
      <dgm:spPr/>
      <dgm:t>
        <a:bodyPr/>
        <a:lstStyle/>
        <a:p>
          <a:endParaRPr lang="zh-TW"/>
        </a:p>
      </dgm:t>
    </dgm:pt>
    <dgm:pt modelId="{44917B17-686B-460C-9676-4F731928F98E}" type="pres">
      <dgm:prSet presAssocID="{0287EECD-E1BC-4BAC-BEC8-DE88E6493BCE}" presName="sibTrans" presStyleCnt="0"/>
      <dgm:spPr/>
      <dgm:t>
        <a:bodyPr/>
        <a:lstStyle/>
        <a:p>
          <a:endParaRPr lang="zh-TW"/>
        </a:p>
      </dgm:t>
    </dgm:pt>
    <dgm:pt modelId="{EF432068-79E0-4BDE-8BAC-5C3E9AA1480A}" type="pres">
      <dgm:prSet presAssocID="{34D02FFA-ACA2-4792-9EF0-9BC8CF05E7DB}" presName="node" presStyleLbl="node1" presStyleIdx="2" presStyleCnt="5">
        <dgm:presLayoutVars>
          <dgm:bulletEnabled val="1"/>
        </dgm:presLayoutVars>
      </dgm:prSet>
      <dgm:spPr/>
      <dgm:t>
        <a:bodyPr/>
        <a:lstStyle/>
        <a:p>
          <a:endParaRPr lang="zh-TW"/>
        </a:p>
      </dgm:t>
    </dgm:pt>
    <dgm:pt modelId="{DC3E3C9D-EE2B-4AF0-96A6-6A05C0C43174}" type="pres">
      <dgm:prSet presAssocID="{7AD81AA8-E8BF-4C3A-B9B9-05F19C3353B7}" presName="sibTrans" presStyleCnt="0"/>
      <dgm:spPr/>
      <dgm:t>
        <a:bodyPr/>
        <a:lstStyle/>
        <a:p>
          <a:endParaRPr lang="zh-TW"/>
        </a:p>
      </dgm:t>
    </dgm:pt>
    <dgm:pt modelId="{4A019E04-8C84-438B-AC56-E70C6E78179B}" type="pres">
      <dgm:prSet presAssocID="{3E1685DC-C96D-42F3-926F-FFE60F346CFC}" presName="node" presStyleLbl="node1" presStyleIdx="3" presStyleCnt="5">
        <dgm:presLayoutVars>
          <dgm:bulletEnabled val="1"/>
        </dgm:presLayoutVars>
      </dgm:prSet>
      <dgm:spPr/>
      <dgm:t>
        <a:bodyPr/>
        <a:lstStyle/>
        <a:p>
          <a:endParaRPr lang="zh-TW"/>
        </a:p>
      </dgm:t>
    </dgm:pt>
    <dgm:pt modelId="{CFCF45EA-1C6C-4738-BBFF-31AE9D44D905}" type="pres">
      <dgm:prSet presAssocID="{0BBDE962-60A5-461E-BAE2-647AE02624CC}" presName="sibTrans" presStyleCnt="0"/>
      <dgm:spPr/>
      <dgm:t>
        <a:bodyPr/>
        <a:lstStyle/>
        <a:p>
          <a:endParaRPr lang="zh-TW"/>
        </a:p>
      </dgm:t>
    </dgm:pt>
    <dgm:pt modelId="{EC27393C-2865-4F15-B68C-DEB27CCCE297}" type="pres">
      <dgm:prSet presAssocID="{A5FCF7AE-2D2B-4AE9-809C-8EB513410A1A}" presName="node" presStyleLbl="node1" presStyleIdx="4" presStyleCnt="5">
        <dgm:presLayoutVars>
          <dgm:bulletEnabled val="1"/>
        </dgm:presLayoutVars>
      </dgm:prSet>
      <dgm:spPr/>
      <dgm:t>
        <a:bodyPr/>
        <a:lstStyle/>
        <a:p>
          <a:endParaRPr lang="zh-TW"/>
        </a:p>
      </dgm:t>
    </dgm:pt>
  </dgm:ptLst>
  <dgm:cxnLst>
    <dgm:cxn modelId="{C2A2293A-EA16-4D26-8138-158F48178417}" srcId="{2529C388-56D3-4F9B-803E-A844A308A8D8}" destId="{34D02FFA-ACA2-4792-9EF0-9BC8CF05E7DB}" srcOrd="2" destOrd="0" parTransId="{2C646BAB-A090-4430-B21C-DD7A99B14D7F}" sibTransId="{7AD81AA8-E8BF-4C3A-B9B9-05F19C3353B7}"/>
    <dgm:cxn modelId="{5EF8238E-B5E7-4A8C-8D04-A0BA3264C4C5}" type="presOf" srcId="{3E1685DC-C96D-42F3-926F-FFE60F346CFC}" destId="{4A019E04-8C84-438B-AC56-E70C6E78179B}" srcOrd="0" destOrd="0" presId="urn:microsoft.com/office/officeart/2005/8/layout/default#3"/>
    <dgm:cxn modelId="{F1A4655A-E822-4FCA-8610-8724D58401BC}" srcId="{2529C388-56D3-4F9B-803E-A844A308A8D8}" destId="{611F8136-3B67-4A22-8FE7-021692E043A5}" srcOrd="1" destOrd="0" parTransId="{03869F94-579D-46D2-804B-65E9D854E8EC}" sibTransId="{0287EECD-E1BC-4BAC-BEC8-DE88E6493BCE}"/>
    <dgm:cxn modelId="{0AA00DEA-A29C-407F-9689-B92157E495FB}" type="presOf" srcId="{34D02FFA-ACA2-4792-9EF0-9BC8CF05E7DB}" destId="{EF432068-79E0-4BDE-8BAC-5C3E9AA1480A}" srcOrd="0" destOrd="0" presId="urn:microsoft.com/office/officeart/2005/8/layout/default#3"/>
    <dgm:cxn modelId="{58ABE6E7-CB9F-4FC6-9200-13E2040759B8}" srcId="{2529C388-56D3-4F9B-803E-A844A308A8D8}" destId="{F4330FD0-95F4-4C75-8079-6DF96094BDFA}" srcOrd="0" destOrd="0" parTransId="{4EB6E637-2741-4388-9726-8FDADD2BB5C4}" sibTransId="{C12CDC50-48C6-4890-A500-EFE7162632B5}"/>
    <dgm:cxn modelId="{AFA76D4D-F2D9-4D2C-AA74-5B651D97FDB6}" type="presOf" srcId="{A5FCF7AE-2D2B-4AE9-809C-8EB513410A1A}" destId="{EC27393C-2865-4F15-B68C-DEB27CCCE297}" srcOrd="0" destOrd="0" presId="urn:microsoft.com/office/officeart/2005/8/layout/default#3"/>
    <dgm:cxn modelId="{D24A8B6D-98BB-4894-8CD3-E77ABB735525}" type="presOf" srcId="{F4330FD0-95F4-4C75-8079-6DF96094BDFA}" destId="{7F288B2D-BD15-48FC-9D49-68210D6CA131}" srcOrd="0" destOrd="0" presId="urn:microsoft.com/office/officeart/2005/8/layout/default#3"/>
    <dgm:cxn modelId="{6424B12A-6193-4C34-AFC6-0E701AC5D33B}" srcId="{2529C388-56D3-4F9B-803E-A844A308A8D8}" destId="{A5FCF7AE-2D2B-4AE9-809C-8EB513410A1A}" srcOrd="4" destOrd="0" parTransId="{4A424986-278E-4A03-88FE-ED0EFF63D78E}" sibTransId="{A4954EA1-5857-4421-B4DE-E43EC4B4E635}"/>
    <dgm:cxn modelId="{DAC77CAD-5EB3-4FA1-8F7E-37C61B22F26B}" type="presOf" srcId="{2529C388-56D3-4F9B-803E-A844A308A8D8}" destId="{4D09EDF7-83AD-462A-AB83-AC7F8BB886C1}" srcOrd="0" destOrd="0" presId="urn:microsoft.com/office/officeart/2005/8/layout/default#3"/>
    <dgm:cxn modelId="{8C57B9E9-5885-48E8-BA1C-1D41F9821079}" type="presOf" srcId="{611F8136-3B67-4A22-8FE7-021692E043A5}" destId="{BF28B192-9C2E-4F78-AA23-407EF8C83F32}" srcOrd="0" destOrd="0" presId="urn:microsoft.com/office/officeart/2005/8/layout/default#3"/>
    <dgm:cxn modelId="{28781646-BFDE-445F-A309-09D48268233B}" srcId="{2529C388-56D3-4F9B-803E-A844A308A8D8}" destId="{3E1685DC-C96D-42F3-926F-FFE60F346CFC}" srcOrd="3" destOrd="0" parTransId="{09C8E796-5342-4226-AFC8-450B63CD38AA}" sibTransId="{0BBDE962-60A5-461E-BAE2-647AE02624CC}"/>
    <dgm:cxn modelId="{F3CA9EDF-668E-4DFE-B019-BDD1CE2E09C4}" type="presParOf" srcId="{4D09EDF7-83AD-462A-AB83-AC7F8BB886C1}" destId="{7F288B2D-BD15-48FC-9D49-68210D6CA131}" srcOrd="0" destOrd="0" presId="urn:microsoft.com/office/officeart/2005/8/layout/default#3"/>
    <dgm:cxn modelId="{C3DEC472-70DB-4E4B-9E46-C5E49BBE31CE}" type="presParOf" srcId="{4D09EDF7-83AD-462A-AB83-AC7F8BB886C1}" destId="{E6909DB6-C0BF-401D-9878-6D053DC0E2E8}" srcOrd="1" destOrd="0" presId="urn:microsoft.com/office/officeart/2005/8/layout/default#3"/>
    <dgm:cxn modelId="{7B6BFABC-0A62-4DCD-90A1-8BFD6DFCC1B2}" type="presParOf" srcId="{4D09EDF7-83AD-462A-AB83-AC7F8BB886C1}" destId="{BF28B192-9C2E-4F78-AA23-407EF8C83F32}" srcOrd="2" destOrd="0" presId="urn:microsoft.com/office/officeart/2005/8/layout/default#3"/>
    <dgm:cxn modelId="{99BA5780-0138-453D-81C8-F893D420BE5F}" type="presParOf" srcId="{4D09EDF7-83AD-462A-AB83-AC7F8BB886C1}" destId="{44917B17-686B-460C-9676-4F731928F98E}" srcOrd="3" destOrd="0" presId="urn:microsoft.com/office/officeart/2005/8/layout/default#3"/>
    <dgm:cxn modelId="{35C75066-2ED5-4FB4-9525-0ED63853F835}" type="presParOf" srcId="{4D09EDF7-83AD-462A-AB83-AC7F8BB886C1}" destId="{EF432068-79E0-4BDE-8BAC-5C3E9AA1480A}" srcOrd="4" destOrd="0" presId="urn:microsoft.com/office/officeart/2005/8/layout/default#3"/>
    <dgm:cxn modelId="{1D447612-AE56-46D9-A074-DA335F1A7213}" type="presParOf" srcId="{4D09EDF7-83AD-462A-AB83-AC7F8BB886C1}" destId="{DC3E3C9D-EE2B-4AF0-96A6-6A05C0C43174}" srcOrd="5" destOrd="0" presId="urn:microsoft.com/office/officeart/2005/8/layout/default#3"/>
    <dgm:cxn modelId="{21580E65-2E1E-4687-ACEF-63589923FA2A}" type="presParOf" srcId="{4D09EDF7-83AD-462A-AB83-AC7F8BB886C1}" destId="{4A019E04-8C84-438B-AC56-E70C6E78179B}" srcOrd="6" destOrd="0" presId="urn:microsoft.com/office/officeart/2005/8/layout/default#3"/>
    <dgm:cxn modelId="{52DA3214-EE44-4DDA-A9B7-490F4733F600}" type="presParOf" srcId="{4D09EDF7-83AD-462A-AB83-AC7F8BB886C1}" destId="{CFCF45EA-1C6C-4738-BBFF-31AE9D44D905}" srcOrd="7" destOrd="0" presId="urn:microsoft.com/office/officeart/2005/8/layout/default#3"/>
    <dgm:cxn modelId="{D2F7AA83-8BBF-4EF7-98D9-AE2D9832F744}" type="presParOf" srcId="{4D09EDF7-83AD-462A-AB83-AC7F8BB886C1}" destId="{EC27393C-2865-4F15-B68C-DEB27CCCE297}" srcOrd="8" destOrd="0" presId="urn:microsoft.com/office/officeart/2005/8/layout/defaul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358FF7-7D51-4BA7-95B2-B116EA4301D5}" type="doc">
      <dgm:prSet loTypeId="urn:microsoft.com/office/officeart/2005/8/layout/vList5" loCatId="list" qsTypeId="urn:microsoft.com/office/officeart/2005/8/quickstyle/simple1#3" qsCatId="simple" csTypeId="urn:microsoft.com/office/officeart/2005/8/colors/colorful5" csCatId="colorful" phldr="1"/>
      <dgm:spPr/>
      <dgm:t>
        <a:bodyPr/>
        <a:lstStyle/>
        <a:p>
          <a:endParaRPr lang="zh-TW" altLang="en-US"/>
        </a:p>
      </dgm:t>
    </dgm:pt>
    <dgm:pt modelId="{ACE43C22-CD7B-48C1-A019-3D2F74A34E64}">
      <dgm:prSet phldrT="[文字]" custT="1"/>
      <dgm:spPr/>
      <dgm:t>
        <a:bodyPr/>
        <a:lstStyle/>
        <a:p>
          <a:r>
            <a:rPr lang="en-US" altLang="zh-TW" sz="4000" dirty="0" smtClean="0">
              <a:effectLst>
                <a:outerShdw blurRad="38100" dist="38100" dir="2700000" algn="tl">
                  <a:srgbClr val="000000">
                    <a:alpha val="43137"/>
                  </a:srgbClr>
                </a:outerShdw>
              </a:effectLst>
              <a:latin typeface="微軟正黑體" pitchFamily="34" charset="-120"/>
              <a:ea typeface="微軟正黑體" pitchFamily="34" charset="-120"/>
            </a:rPr>
            <a:t>IN</a:t>
          </a:r>
          <a:endParaRPr lang="zh-TW" altLang="en-US" sz="4000"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A219706D-FFC9-40B5-ABC6-997CD807BC42}" type="parTrans" cxnId="{E2398D14-0F80-4DC9-9F11-DC527478BFED}">
      <dgm:prSet/>
      <dgm:spPr/>
      <dgm:t>
        <a:bodyPr/>
        <a:lstStyle/>
        <a:p>
          <a:endParaRPr lang="zh-TW" altLang="en-US" sz="1400">
            <a:latin typeface="微軟正黑體" pitchFamily="34" charset="-120"/>
            <a:ea typeface="微軟正黑體" pitchFamily="34" charset="-120"/>
          </a:endParaRPr>
        </a:p>
      </dgm:t>
    </dgm:pt>
    <dgm:pt modelId="{99D426A8-A81B-42CE-8ACA-6E61396C75B1}" type="sibTrans" cxnId="{E2398D14-0F80-4DC9-9F11-DC527478BFED}">
      <dgm:prSet/>
      <dgm:spPr/>
      <dgm:t>
        <a:bodyPr/>
        <a:lstStyle/>
        <a:p>
          <a:endParaRPr lang="zh-TW" altLang="en-US" sz="1400">
            <a:latin typeface="微軟正黑體" pitchFamily="34" charset="-120"/>
            <a:ea typeface="微軟正黑體" pitchFamily="34" charset="-120"/>
          </a:endParaRPr>
        </a:p>
      </dgm:t>
    </dgm:pt>
    <dgm:pt modelId="{008C5796-BFF4-4213-9A46-FBE48D9C72AE}">
      <dgm:prSet phldrT="[文字]" custT="1"/>
      <dgm:spPr/>
      <dgm:t>
        <a:bodyPr/>
        <a:lstStyle/>
        <a:p>
          <a:r>
            <a:rPr lang="zh-TW" altLang="en-US" sz="1600" dirty="0" smtClean="0">
              <a:latin typeface="標楷體" pitchFamily="65" charset="-120"/>
              <a:ea typeface="標楷體" pitchFamily="65" charset="-120"/>
            </a:rPr>
            <a:t>「</a:t>
          </a:r>
          <a:r>
            <a:rPr lang="en-US" altLang="zh-TW" sz="1600" dirty="0" smtClean="0">
              <a:latin typeface="標楷體" pitchFamily="65" charset="-120"/>
              <a:ea typeface="標楷體" pitchFamily="65" charset="-120"/>
            </a:rPr>
            <a:t>IN</a:t>
          </a:r>
          <a:r>
            <a:rPr lang="zh-TW" altLang="en-US" sz="1600" dirty="0" smtClean="0">
              <a:latin typeface="標楷體" pitchFamily="65" charset="-120"/>
              <a:ea typeface="標楷體" pitchFamily="65" charset="-120"/>
            </a:rPr>
            <a:t>」為「</a:t>
          </a:r>
          <a:r>
            <a:rPr lang="zh-TW" altLang="en-US" sz="1600" b="1" dirty="0" smtClean="0">
              <a:solidFill>
                <a:srgbClr val="FF0000"/>
              </a:solidFill>
              <a:latin typeface="標楷體" pitchFamily="65" charset="-120"/>
              <a:ea typeface="標楷體" pitchFamily="65" charset="-120"/>
            </a:rPr>
            <a:t>中</a:t>
          </a:r>
          <a:r>
            <a:rPr lang="zh-TW" altLang="en-US" sz="1600" dirty="0" smtClean="0">
              <a:latin typeface="標楷體" pitchFamily="65" charset="-120"/>
              <a:ea typeface="標楷體" pitchFamily="65" charset="-120"/>
            </a:rPr>
            <a:t>」與「</a:t>
          </a:r>
          <a:r>
            <a:rPr lang="zh-TW" altLang="en-US" sz="1600" b="1" dirty="0" smtClean="0">
              <a:solidFill>
                <a:srgbClr val="FF0000"/>
              </a:solidFill>
              <a:latin typeface="標楷體" pitchFamily="65" charset="-120"/>
              <a:ea typeface="標楷體" pitchFamily="65" charset="-120"/>
            </a:rPr>
            <a:t>進行中</a:t>
          </a:r>
          <a:r>
            <a:rPr lang="zh-TW" altLang="en-US" sz="1600" dirty="0" smtClean="0">
              <a:latin typeface="標楷體" pitchFamily="65" charset="-120"/>
              <a:ea typeface="標楷體" pitchFamily="65" charset="-120"/>
            </a:rPr>
            <a:t>」之意</a:t>
          </a:r>
          <a:endParaRPr lang="zh-TW" altLang="en-US" sz="1600" dirty="0">
            <a:latin typeface="標楷體" pitchFamily="65" charset="-120"/>
            <a:ea typeface="標楷體" pitchFamily="65" charset="-120"/>
          </a:endParaRPr>
        </a:p>
      </dgm:t>
    </dgm:pt>
    <dgm:pt modelId="{6D9DE5BF-82C7-4868-9B18-BA0DB2345419}" type="parTrans" cxnId="{50613E87-D690-47C8-B88B-EA8C708AB5C1}">
      <dgm:prSet/>
      <dgm:spPr/>
      <dgm:t>
        <a:bodyPr/>
        <a:lstStyle/>
        <a:p>
          <a:endParaRPr lang="zh-TW" altLang="en-US" sz="1400">
            <a:latin typeface="微軟正黑體" pitchFamily="34" charset="-120"/>
            <a:ea typeface="微軟正黑體" pitchFamily="34" charset="-120"/>
          </a:endParaRPr>
        </a:p>
      </dgm:t>
    </dgm:pt>
    <dgm:pt modelId="{03123060-C9DE-4210-BF47-31D9B54CC89E}" type="sibTrans" cxnId="{50613E87-D690-47C8-B88B-EA8C708AB5C1}">
      <dgm:prSet/>
      <dgm:spPr/>
      <dgm:t>
        <a:bodyPr/>
        <a:lstStyle/>
        <a:p>
          <a:endParaRPr lang="zh-TW" altLang="en-US" sz="1400">
            <a:latin typeface="微軟正黑體" pitchFamily="34" charset="-120"/>
            <a:ea typeface="微軟正黑體" pitchFamily="34" charset="-120"/>
          </a:endParaRPr>
        </a:p>
      </dgm:t>
    </dgm:pt>
    <dgm:pt modelId="{F19FE9A6-71F7-4298-A325-F718852AAC6D}">
      <dgm:prSet phldrT="[文字]" custT="1"/>
      <dgm:spPr/>
      <dgm:t>
        <a:bodyPr/>
        <a:lstStyle/>
        <a:p>
          <a:r>
            <a:rPr lang="zh-TW" altLang="en-US" sz="1600" dirty="0" smtClean="0">
              <a:latin typeface="標楷體" pitchFamily="65" charset="-120"/>
              <a:ea typeface="標楷體" pitchFamily="65" charset="-120"/>
            </a:rPr>
            <a:t>同時具「</a:t>
          </a:r>
          <a:r>
            <a:rPr lang="zh-TW" altLang="en-US" sz="1600" b="1" dirty="0" smtClean="0">
              <a:solidFill>
                <a:srgbClr val="FF0000"/>
              </a:solidFill>
              <a:latin typeface="標楷體" pitchFamily="65" charset="-120"/>
              <a:ea typeface="標楷體" pitchFamily="65" charset="-120"/>
            </a:rPr>
            <a:t>中教大</a:t>
          </a:r>
          <a:r>
            <a:rPr lang="zh-TW" altLang="en-US" sz="1600" dirty="0" smtClean="0">
              <a:latin typeface="標楷體" pitchFamily="65" charset="-120"/>
              <a:ea typeface="標楷體" pitchFamily="65" charset="-120"/>
            </a:rPr>
            <a:t>」與「</a:t>
          </a:r>
          <a:r>
            <a:rPr lang="zh-TW" altLang="en-US" sz="1600" b="1" dirty="0" smtClean="0">
              <a:solidFill>
                <a:srgbClr val="FF0000"/>
              </a:solidFill>
              <a:latin typeface="標楷體" pitchFamily="65" charset="-120"/>
              <a:ea typeface="標楷體" pitchFamily="65" charset="-120"/>
            </a:rPr>
            <a:t>心智提升中</a:t>
          </a:r>
          <a:r>
            <a:rPr lang="zh-TW" altLang="en-US" sz="1600" dirty="0" smtClean="0">
              <a:latin typeface="標楷體" pitchFamily="65" charset="-120"/>
              <a:ea typeface="標楷體" pitchFamily="65" charset="-120"/>
            </a:rPr>
            <a:t>」之雙重意義</a:t>
          </a:r>
          <a:endParaRPr lang="zh-TW" altLang="en-US" sz="1600" dirty="0">
            <a:latin typeface="標楷體" pitchFamily="65" charset="-120"/>
            <a:ea typeface="標楷體" pitchFamily="65" charset="-120"/>
          </a:endParaRPr>
        </a:p>
      </dgm:t>
    </dgm:pt>
    <dgm:pt modelId="{7A334CEA-A268-4639-A9BE-5EF5D2B012DF}" type="parTrans" cxnId="{06B7732C-E2AB-44B3-BDA3-21C3DB03B282}">
      <dgm:prSet/>
      <dgm:spPr/>
      <dgm:t>
        <a:bodyPr/>
        <a:lstStyle/>
        <a:p>
          <a:endParaRPr lang="zh-TW" altLang="en-US" sz="1400">
            <a:latin typeface="微軟正黑體" pitchFamily="34" charset="-120"/>
            <a:ea typeface="微軟正黑體" pitchFamily="34" charset="-120"/>
          </a:endParaRPr>
        </a:p>
      </dgm:t>
    </dgm:pt>
    <dgm:pt modelId="{93F3EED2-D082-4144-882D-571FCF9B673F}" type="sibTrans" cxnId="{06B7732C-E2AB-44B3-BDA3-21C3DB03B282}">
      <dgm:prSet/>
      <dgm:spPr/>
      <dgm:t>
        <a:bodyPr/>
        <a:lstStyle/>
        <a:p>
          <a:endParaRPr lang="zh-TW" altLang="en-US" sz="1400">
            <a:latin typeface="微軟正黑體" pitchFamily="34" charset="-120"/>
            <a:ea typeface="微軟正黑體" pitchFamily="34" charset="-120"/>
          </a:endParaRPr>
        </a:p>
      </dgm:t>
    </dgm:pt>
    <dgm:pt modelId="{FEEEB7E6-5CC8-4CEF-A9C5-ABB8CEBDE51E}">
      <dgm:prSet custT="1"/>
      <dgm:spPr/>
      <dgm:t>
        <a:bodyPr/>
        <a:lstStyle/>
        <a:p>
          <a:r>
            <a:rPr lang="en-US" altLang="zh-TW" sz="4000" dirty="0" smtClean="0">
              <a:effectLst>
                <a:outerShdw blurRad="38100" dist="38100" dir="2700000" algn="tl">
                  <a:srgbClr val="000000">
                    <a:alpha val="43137"/>
                  </a:srgbClr>
                </a:outerShdw>
              </a:effectLst>
              <a:latin typeface="微軟正黑體" pitchFamily="34" charset="-120"/>
              <a:ea typeface="微軟正黑體" pitchFamily="34" charset="-120"/>
            </a:rPr>
            <a:t>I</a:t>
          </a:r>
          <a:endParaRPr lang="zh-TW" altLang="en-US" sz="4000"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1A91C8EC-88DC-4212-8423-7F04BE73AFF8}" type="parTrans" cxnId="{6B459423-5357-4EA8-80EE-D606C3E5FD46}">
      <dgm:prSet/>
      <dgm:spPr/>
      <dgm:t>
        <a:bodyPr/>
        <a:lstStyle/>
        <a:p>
          <a:endParaRPr lang="zh-TW" altLang="en-US" sz="1400">
            <a:latin typeface="微軟正黑體" pitchFamily="34" charset="-120"/>
            <a:ea typeface="微軟正黑體" pitchFamily="34" charset="-120"/>
          </a:endParaRPr>
        </a:p>
      </dgm:t>
    </dgm:pt>
    <dgm:pt modelId="{4E8565FB-868C-4677-A9C3-7CA6817A7691}" type="sibTrans" cxnId="{6B459423-5357-4EA8-80EE-D606C3E5FD46}">
      <dgm:prSet/>
      <dgm:spPr/>
      <dgm:t>
        <a:bodyPr/>
        <a:lstStyle/>
        <a:p>
          <a:endParaRPr lang="zh-TW" altLang="en-US" sz="1400">
            <a:latin typeface="微軟正黑體" pitchFamily="34" charset="-120"/>
            <a:ea typeface="微軟正黑體" pitchFamily="34" charset="-120"/>
          </a:endParaRPr>
        </a:p>
      </dgm:t>
    </dgm:pt>
    <dgm:pt modelId="{4E55B7C4-BA20-441D-BEB8-CA88F368D56B}">
      <dgm:prSet custT="1"/>
      <dgm:spPr/>
      <dgm:t>
        <a:bodyPr/>
        <a:lstStyle/>
        <a:p>
          <a:endParaRPr lang="zh-TW" altLang="en-US" sz="1400" dirty="0">
            <a:latin typeface="微軟正黑體" pitchFamily="34" charset="-120"/>
            <a:ea typeface="微軟正黑體" pitchFamily="34" charset="-120"/>
          </a:endParaRPr>
        </a:p>
      </dgm:t>
    </dgm:pt>
    <dgm:pt modelId="{08C43433-A8EA-4E99-98C2-D6389FEA8546}" type="parTrans" cxnId="{CC65610E-94BE-4879-B9F1-9C5EF58598BE}">
      <dgm:prSet/>
      <dgm:spPr/>
      <dgm:t>
        <a:bodyPr/>
        <a:lstStyle/>
        <a:p>
          <a:endParaRPr lang="zh-TW" altLang="en-US" sz="1400">
            <a:latin typeface="微軟正黑體" pitchFamily="34" charset="-120"/>
            <a:ea typeface="微軟正黑體" pitchFamily="34" charset="-120"/>
          </a:endParaRPr>
        </a:p>
      </dgm:t>
    </dgm:pt>
    <dgm:pt modelId="{744E72E6-8AE1-4036-AB55-AB12B4BF956D}" type="sibTrans" cxnId="{CC65610E-94BE-4879-B9F1-9C5EF58598BE}">
      <dgm:prSet/>
      <dgm:spPr/>
      <dgm:t>
        <a:bodyPr/>
        <a:lstStyle/>
        <a:p>
          <a:endParaRPr lang="zh-TW" altLang="en-US" sz="1400">
            <a:latin typeface="微軟正黑體" pitchFamily="34" charset="-120"/>
            <a:ea typeface="微軟正黑體" pitchFamily="34" charset="-120"/>
          </a:endParaRPr>
        </a:p>
      </dgm:t>
    </dgm:pt>
    <dgm:pt modelId="{57888B4E-D73B-4792-A47C-F089F7DB9521}">
      <dgm:prSet custT="1"/>
      <dgm:spPr/>
      <dgm:t>
        <a:bodyPr/>
        <a:lstStyle/>
        <a:p>
          <a:r>
            <a:rPr lang="zh-TW" altLang="en-US" sz="2400" dirty="0" smtClean="0">
              <a:latin typeface="標楷體" pitchFamily="65" charset="-120"/>
              <a:ea typeface="標楷體" pitchFamily="65" charset="-120"/>
            </a:rPr>
            <a:t>心智（</a:t>
          </a:r>
          <a:r>
            <a:rPr lang="en-US" altLang="zh-TW" sz="2400" dirty="0" smtClean="0">
              <a:latin typeface="標楷體" pitchFamily="65" charset="-120"/>
              <a:ea typeface="標楷體" pitchFamily="65" charset="-120"/>
            </a:rPr>
            <a:t>Intellectual</a:t>
          </a:r>
          <a:r>
            <a:rPr lang="zh-TW" altLang="en-US" sz="2400" dirty="0" smtClean="0">
              <a:latin typeface="標楷體" pitchFamily="65" charset="-120"/>
              <a:ea typeface="標楷體" pitchFamily="65" charset="-120"/>
            </a:rPr>
            <a:t>）鍛鍊</a:t>
          </a:r>
          <a:endParaRPr lang="zh-TW" altLang="en-US" sz="2400" dirty="0">
            <a:latin typeface="標楷體" pitchFamily="65" charset="-120"/>
            <a:ea typeface="標楷體" pitchFamily="65" charset="-120"/>
          </a:endParaRPr>
        </a:p>
      </dgm:t>
    </dgm:pt>
    <dgm:pt modelId="{80F458D1-EF1A-480E-89DE-239A3AC9A7EA}" type="parTrans" cxnId="{E6BFEDD8-E624-4DFD-A435-0C0DB2282D00}">
      <dgm:prSet/>
      <dgm:spPr/>
      <dgm:t>
        <a:bodyPr/>
        <a:lstStyle/>
        <a:p>
          <a:endParaRPr lang="zh-TW" altLang="en-US" sz="1400">
            <a:latin typeface="微軟正黑體" pitchFamily="34" charset="-120"/>
            <a:ea typeface="微軟正黑體" pitchFamily="34" charset="-120"/>
          </a:endParaRPr>
        </a:p>
      </dgm:t>
    </dgm:pt>
    <dgm:pt modelId="{BCC0F1C3-EF49-4ED4-9DD3-2854182F4705}" type="sibTrans" cxnId="{E6BFEDD8-E624-4DFD-A435-0C0DB2282D00}">
      <dgm:prSet/>
      <dgm:spPr/>
      <dgm:t>
        <a:bodyPr/>
        <a:lstStyle/>
        <a:p>
          <a:endParaRPr lang="zh-TW" altLang="en-US" sz="1400">
            <a:latin typeface="微軟正黑體" pitchFamily="34" charset="-120"/>
            <a:ea typeface="微軟正黑體" pitchFamily="34" charset="-120"/>
          </a:endParaRPr>
        </a:p>
      </dgm:t>
    </dgm:pt>
    <dgm:pt modelId="{2B51538F-D7D8-4022-AC56-4C4D5B603A7E}">
      <dgm:prSet custT="1"/>
      <dgm:spPr/>
      <dgm:t>
        <a:bodyPr/>
        <a:lstStyle/>
        <a:p>
          <a:endParaRPr lang="zh-TW" altLang="en-US" sz="1400" dirty="0">
            <a:latin typeface="微軟正黑體" pitchFamily="34" charset="-120"/>
            <a:ea typeface="微軟正黑體" pitchFamily="34" charset="-120"/>
          </a:endParaRPr>
        </a:p>
      </dgm:t>
    </dgm:pt>
    <dgm:pt modelId="{1CB9B5BF-0078-4124-997E-EFBB41370002}" type="parTrans" cxnId="{F6BE2CBD-5150-4935-AB3E-BBCE8119F55C}">
      <dgm:prSet/>
      <dgm:spPr/>
      <dgm:t>
        <a:bodyPr/>
        <a:lstStyle/>
        <a:p>
          <a:endParaRPr lang="zh-TW" altLang="en-US" sz="1400">
            <a:latin typeface="微軟正黑體" pitchFamily="34" charset="-120"/>
            <a:ea typeface="微軟正黑體" pitchFamily="34" charset="-120"/>
          </a:endParaRPr>
        </a:p>
      </dgm:t>
    </dgm:pt>
    <dgm:pt modelId="{BDB60300-DE80-468C-B45D-FF28EADF58F0}" type="sibTrans" cxnId="{F6BE2CBD-5150-4935-AB3E-BBCE8119F55C}">
      <dgm:prSet/>
      <dgm:spPr/>
      <dgm:t>
        <a:bodyPr/>
        <a:lstStyle/>
        <a:p>
          <a:endParaRPr lang="zh-TW" altLang="en-US" sz="1400">
            <a:latin typeface="微軟正黑體" pitchFamily="34" charset="-120"/>
            <a:ea typeface="微軟正黑體" pitchFamily="34" charset="-120"/>
          </a:endParaRPr>
        </a:p>
      </dgm:t>
    </dgm:pt>
    <dgm:pt modelId="{4C5A5E4C-7BC8-4ED3-BEC7-3A58A10E13A9}">
      <dgm:prSet custT="1"/>
      <dgm:spPr/>
      <dgm:t>
        <a:bodyPr/>
        <a:lstStyle/>
        <a:p>
          <a:r>
            <a:rPr lang="en-US" altLang="zh-TW" sz="4000" dirty="0" smtClean="0">
              <a:effectLst>
                <a:outerShdw blurRad="38100" dist="38100" dir="2700000" algn="tl">
                  <a:srgbClr val="000000">
                    <a:alpha val="43137"/>
                  </a:srgbClr>
                </a:outerShdw>
              </a:effectLst>
              <a:latin typeface="微軟正黑體" pitchFamily="34" charset="-120"/>
              <a:ea typeface="微軟正黑體" pitchFamily="34" charset="-120"/>
            </a:rPr>
            <a:t>N</a:t>
          </a:r>
          <a:r>
            <a:rPr lang="en-US" altLang="zh-TW" sz="4000" baseline="30000" dirty="0" smtClean="0">
              <a:effectLst>
                <a:outerShdw blurRad="38100" dist="38100" dir="2700000" algn="tl">
                  <a:srgbClr val="000000">
                    <a:alpha val="43137"/>
                  </a:srgbClr>
                </a:outerShdw>
              </a:effectLst>
              <a:latin typeface="微軟正黑體" pitchFamily="34" charset="-120"/>
              <a:ea typeface="微軟正黑體" pitchFamily="34" charset="-120"/>
            </a:rPr>
            <a:t>2</a:t>
          </a:r>
          <a:endParaRPr lang="zh-TW" altLang="en-US" sz="4000"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FFD544DA-397C-4FCB-B658-FC6C4B361F03}" type="parTrans" cxnId="{9A0831F6-7E71-40C9-AA9F-1BBFB46AFFB5}">
      <dgm:prSet/>
      <dgm:spPr/>
      <dgm:t>
        <a:bodyPr/>
        <a:lstStyle/>
        <a:p>
          <a:endParaRPr lang="zh-TW" altLang="en-US" sz="1400">
            <a:latin typeface="微軟正黑體" pitchFamily="34" charset="-120"/>
            <a:ea typeface="微軟正黑體" pitchFamily="34" charset="-120"/>
          </a:endParaRPr>
        </a:p>
      </dgm:t>
    </dgm:pt>
    <dgm:pt modelId="{6814FA9E-4D6A-4E72-A0ED-6E238FFACDA8}" type="sibTrans" cxnId="{9A0831F6-7E71-40C9-AA9F-1BBFB46AFFB5}">
      <dgm:prSet/>
      <dgm:spPr/>
      <dgm:t>
        <a:bodyPr/>
        <a:lstStyle/>
        <a:p>
          <a:endParaRPr lang="zh-TW" altLang="en-US" sz="1400">
            <a:latin typeface="微軟正黑體" pitchFamily="34" charset="-120"/>
            <a:ea typeface="微軟正黑體" pitchFamily="34" charset="-120"/>
          </a:endParaRPr>
        </a:p>
      </dgm:t>
    </dgm:pt>
    <dgm:pt modelId="{C36EC997-5792-4736-9BC9-5194E4E052BA}">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smtClean="0">
              <a:latin typeface="標楷體" pitchFamily="65" charset="-120"/>
              <a:ea typeface="標楷體" pitchFamily="65" charset="-120"/>
            </a:rPr>
            <a:t>表示「</a:t>
          </a:r>
          <a:r>
            <a:rPr lang="en-US" altLang="zh-TW" sz="1800" dirty="0" smtClean="0">
              <a:latin typeface="標楷體" pitchFamily="65" charset="-120"/>
              <a:ea typeface="標楷體" pitchFamily="65" charset="-120"/>
            </a:rPr>
            <a:t>N×N</a:t>
          </a:r>
          <a:r>
            <a:rPr lang="zh-TW" altLang="en-US" sz="1800" dirty="0" smtClean="0">
              <a:latin typeface="標楷體" pitchFamily="65" charset="-120"/>
              <a:ea typeface="標楷體" pitchFamily="65" charset="-120"/>
            </a:rPr>
            <a:t>」</a:t>
          </a:r>
        </a:p>
      </dgm:t>
    </dgm:pt>
    <dgm:pt modelId="{2A5F31FF-1115-4E2B-A4EF-109482130D31}" type="parTrans" cxnId="{AC7A2E58-6690-4A6D-86C1-385D770F528B}">
      <dgm:prSet/>
      <dgm:spPr/>
      <dgm:t>
        <a:bodyPr/>
        <a:lstStyle/>
        <a:p>
          <a:endParaRPr lang="zh-TW" altLang="en-US" sz="1400">
            <a:latin typeface="微軟正黑體" pitchFamily="34" charset="-120"/>
            <a:ea typeface="微軟正黑體" pitchFamily="34" charset="-120"/>
          </a:endParaRPr>
        </a:p>
      </dgm:t>
    </dgm:pt>
    <dgm:pt modelId="{5FEDEC73-FD3B-496D-9B57-EF4EE223252D}" type="sibTrans" cxnId="{AC7A2E58-6690-4A6D-86C1-385D770F528B}">
      <dgm:prSet/>
      <dgm:spPr/>
      <dgm:t>
        <a:bodyPr/>
        <a:lstStyle/>
        <a:p>
          <a:endParaRPr lang="zh-TW" altLang="en-US" sz="1400">
            <a:latin typeface="微軟正黑體" pitchFamily="34" charset="-120"/>
            <a:ea typeface="微軟正黑體" pitchFamily="34" charset="-120"/>
          </a:endParaRPr>
        </a:p>
      </dgm:t>
    </dgm:pt>
    <dgm:pt modelId="{83D773C6-B1B1-416A-BA64-F477419791CA}">
      <dgm:prSet custT="1"/>
      <dgm:spPr/>
      <dgm:t>
        <a:bodyPr/>
        <a:lstStyle/>
        <a:p>
          <a:r>
            <a:rPr lang="zh-TW" altLang="en-US" sz="2000" dirty="0" smtClean="0">
              <a:effectLst>
                <a:outerShdw blurRad="38100" dist="38100" dir="2700000" algn="tl">
                  <a:srgbClr val="000000">
                    <a:alpha val="43137"/>
                  </a:srgbClr>
                </a:outerShdw>
              </a:effectLst>
              <a:latin typeface="微軟正黑體" pitchFamily="34" charset="-120"/>
              <a:ea typeface="微軟正黑體" pitchFamily="34" charset="-120"/>
            </a:rPr>
            <a:t>前一個</a:t>
          </a:r>
          <a:r>
            <a:rPr lang="en-US" altLang="zh-TW" sz="2000" dirty="0" smtClean="0">
              <a:effectLst>
                <a:outerShdw blurRad="38100" dist="38100" dir="2700000" algn="tl">
                  <a:srgbClr val="000000">
                    <a:alpha val="43137"/>
                  </a:srgbClr>
                </a:outerShdw>
              </a:effectLst>
              <a:latin typeface="微軟正黑體" pitchFamily="34" charset="-120"/>
              <a:ea typeface="微軟正黑體" pitchFamily="34" charset="-120"/>
            </a:rPr>
            <a:t>N</a:t>
          </a:r>
          <a:endParaRPr lang="zh-TW" altLang="en-US" sz="2000"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52C53125-B1C7-483F-90BA-DE505A26F973}" type="parTrans" cxnId="{E15614A6-77A5-49D0-9B1E-8EBED6371DDD}">
      <dgm:prSet/>
      <dgm:spPr/>
      <dgm:t>
        <a:bodyPr/>
        <a:lstStyle/>
        <a:p>
          <a:endParaRPr lang="zh-TW" altLang="en-US" sz="1400">
            <a:latin typeface="微軟正黑體" pitchFamily="34" charset="-120"/>
            <a:ea typeface="微軟正黑體" pitchFamily="34" charset="-120"/>
          </a:endParaRPr>
        </a:p>
      </dgm:t>
    </dgm:pt>
    <dgm:pt modelId="{553357B6-D8DE-4CE6-8665-66A445D1692E}" type="sibTrans" cxnId="{E15614A6-77A5-49D0-9B1E-8EBED6371DDD}">
      <dgm:prSet/>
      <dgm:spPr/>
      <dgm:t>
        <a:bodyPr/>
        <a:lstStyle/>
        <a:p>
          <a:endParaRPr lang="zh-TW" altLang="en-US" sz="1400">
            <a:latin typeface="微軟正黑體" pitchFamily="34" charset="-120"/>
            <a:ea typeface="微軟正黑體" pitchFamily="34" charset="-120"/>
          </a:endParaRPr>
        </a:p>
      </dgm:t>
    </dgm:pt>
    <dgm:pt modelId="{F733A767-9C80-4EA9-A69B-38956AECEBA2}">
      <dgm:prSet custT="1"/>
      <dgm:spPr/>
      <dgm:t>
        <a:bodyPr/>
        <a:lstStyle/>
        <a:p>
          <a:r>
            <a:rPr lang="zh-TW" altLang="en-US" sz="1800" dirty="0" smtClean="0">
              <a:latin typeface="標楷體" pitchFamily="65" charset="-120"/>
              <a:ea typeface="標楷體" pitchFamily="65" charset="-120"/>
            </a:rPr>
            <a:t>為「</a:t>
          </a:r>
          <a:r>
            <a:rPr lang="en-US" altLang="zh-TW" sz="1800" dirty="0" smtClean="0">
              <a:latin typeface="標楷體" pitchFamily="65" charset="-120"/>
              <a:ea typeface="標楷體" pitchFamily="65" charset="-120"/>
            </a:rPr>
            <a:t>NTCU</a:t>
          </a:r>
          <a:r>
            <a:rPr lang="zh-TW" altLang="en-US" sz="1800" dirty="0" smtClean="0">
              <a:latin typeface="標楷體" pitchFamily="65" charset="-120"/>
              <a:ea typeface="標楷體" pitchFamily="65" charset="-120"/>
            </a:rPr>
            <a:t>」，表示</a:t>
          </a:r>
          <a:r>
            <a:rPr lang="zh-TW" altLang="en-US" sz="1800" b="1" dirty="0" smtClean="0">
              <a:solidFill>
                <a:srgbClr val="FF0000"/>
              </a:solidFill>
              <a:latin typeface="標楷體" pitchFamily="65" charset="-120"/>
              <a:ea typeface="標楷體" pitchFamily="65" charset="-120"/>
            </a:rPr>
            <a:t>新的</a:t>
          </a:r>
          <a:r>
            <a:rPr lang="zh-TW" altLang="en-US" sz="1800" dirty="0" smtClean="0">
              <a:latin typeface="標楷體" pitchFamily="65" charset="-120"/>
              <a:ea typeface="標楷體" pitchFamily="65" charset="-120"/>
            </a:rPr>
            <a:t>（</a:t>
          </a:r>
          <a:r>
            <a:rPr lang="en-US" altLang="zh-TW" sz="1800" dirty="0" smtClean="0">
              <a:latin typeface="標楷體" pitchFamily="65" charset="-120"/>
              <a:ea typeface="標楷體" pitchFamily="65" charset="-120"/>
            </a:rPr>
            <a:t>New</a:t>
          </a:r>
          <a:r>
            <a:rPr lang="zh-TW" altLang="en-US" sz="1800" dirty="0" smtClean="0">
              <a:latin typeface="標楷體" pitchFamily="65" charset="-120"/>
              <a:ea typeface="標楷體" pitchFamily="65" charset="-120"/>
            </a:rPr>
            <a:t>）「國立臺中教育大學」（</a:t>
          </a:r>
          <a:r>
            <a:rPr lang="en-US" altLang="zh-TW" sz="1800" dirty="0" smtClean="0">
              <a:latin typeface="標楷體" pitchFamily="65" charset="-120"/>
              <a:ea typeface="標楷體" pitchFamily="65" charset="-120"/>
            </a:rPr>
            <a:t>NTCU</a:t>
          </a:r>
          <a:r>
            <a:rPr lang="zh-TW" altLang="en-US" sz="1800" dirty="0" smtClean="0">
              <a:latin typeface="標楷體" pitchFamily="65" charset="-120"/>
              <a:ea typeface="標楷體" pitchFamily="65" charset="-120"/>
            </a:rPr>
            <a:t>為本校英文縮寫）</a:t>
          </a:r>
          <a:endParaRPr lang="zh-TW" altLang="en-US" sz="1800" dirty="0">
            <a:latin typeface="標楷體" pitchFamily="65" charset="-120"/>
            <a:ea typeface="標楷體" pitchFamily="65" charset="-120"/>
          </a:endParaRPr>
        </a:p>
      </dgm:t>
    </dgm:pt>
    <dgm:pt modelId="{7796D3A2-1308-4D5B-A99B-878D1901B7A6}" type="parTrans" cxnId="{328DF0EE-6108-4A6F-B5F5-4454886B9AF0}">
      <dgm:prSet/>
      <dgm:spPr/>
      <dgm:t>
        <a:bodyPr/>
        <a:lstStyle/>
        <a:p>
          <a:endParaRPr lang="zh-TW" altLang="en-US" sz="1400">
            <a:latin typeface="微軟正黑體" pitchFamily="34" charset="-120"/>
            <a:ea typeface="微軟正黑體" pitchFamily="34" charset="-120"/>
          </a:endParaRPr>
        </a:p>
      </dgm:t>
    </dgm:pt>
    <dgm:pt modelId="{BEAA223A-8DB6-4A43-ACC2-BA1110AE8C0F}" type="sibTrans" cxnId="{328DF0EE-6108-4A6F-B5F5-4454886B9AF0}">
      <dgm:prSet/>
      <dgm:spPr/>
      <dgm:t>
        <a:bodyPr/>
        <a:lstStyle/>
        <a:p>
          <a:endParaRPr lang="zh-TW" altLang="en-US" sz="1400">
            <a:latin typeface="微軟正黑體" pitchFamily="34" charset="-120"/>
            <a:ea typeface="微軟正黑體" pitchFamily="34" charset="-120"/>
          </a:endParaRPr>
        </a:p>
      </dgm:t>
    </dgm:pt>
    <dgm:pt modelId="{6274DC92-9237-4DA2-9950-C28B9C7AFDD3}">
      <dgm:prSet custT="1"/>
      <dgm:spPr/>
      <dgm:t>
        <a:bodyPr/>
        <a:lstStyle/>
        <a:p>
          <a:r>
            <a:rPr lang="zh-TW" altLang="en-US" sz="2000" dirty="0" smtClean="0">
              <a:effectLst>
                <a:outerShdw blurRad="38100" dist="38100" dir="2700000" algn="tl">
                  <a:srgbClr val="000000">
                    <a:alpha val="43137"/>
                  </a:srgbClr>
                </a:outerShdw>
              </a:effectLst>
              <a:latin typeface="微軟正黑體" pitchFamily="34" charset="-120"/>
              <a:ea typeface="微軟正黑體" pitchFamily="34" charset="-120"/>
            </a:rPr>
            <a:t>後一個</a:t>
          </a:r>
          <a:r>
            <a:rPr lang="en-US" altLang="zh-TW" sz="2000" dirty="0" smtClean="0">
              <a:effectLst>
                <a:outerShdw blurRad="38100" dist="38100" dir="2700000" algn="tl">
                  <a:srgbClr val="000000">
                    <a:alpha val="43137"/>
                  </a:srgbClr>
                </a:outerShdw>
              </a:effectLst>
              <a:latin typeface="微軟正黑體" pitchFamily="34" charset="-120"/>
              <a:ea typeface="微軟正黑體" pitchFamily="34" charset="-120"/>
            </a:rPr>
            <a:t>N</a:t>
          </a:r>
          <a:endParaRPr lang="zh-TW" altLang="en-US" sz="2000"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ACDA5D31-470F-4751-8AA4-AD797444D494}" type="parTrans" cxnId="{B35568FC-A02A-4888-A384-473B8AEDD12E}">
      <dgm:prSet/>
      <dgm:spPr/>
      <dgm:t>
        <a:bodyPr/>
        <a:lstStyle/>
        <a:p>
          <a:endParaRPr lang="zh-TW" altLang="en-US" sz="1400">
            <a:latin typeface="微軟正黑體" pitchFamily="34" charset="-120"/>
            <a:ea typeface="微軟正黑體" pitchFamily="34" charset="-120"/>
          </a:endParaRPr>
        </a:p>
      </dgm:t>
    </dgm:pt>
    <dgm:pt modelId="{8B36533D-6581-4F66-BB4C-F60F737BE8A6}" type="sibTrans" cxnId="{B35568FC-A02A-4888-A384-473B8AEDD12E}">
      <dgm:prSet/>
      <dgm:spPr/>
      <dgm:t>
        <a:bodyPr/>
        <a:lstStyle/>
        <a:p>
          <a:endParaRPr lang="zh-TW" altLang="en-US" sz="1400">
            <a:latin typeface="微軟正黑體" pitchFamily="34" charset="-120"/>
            <a:ea typeface="微軟正黑體" pitchFamily="34" charset="-120"/>
          </a:endParaRPr>
        </a:p>
      </dgm:t>
    </dgm:pt>
    <dgm:pt modelId="{51BA4651-DA57-497F-9765-40290BFA47F0}">
      <dgm:prSet custT="1"/>
      <dgm:spPr/>
      <dgm:t>
        <a:bodyPr/>
        <a:lstStyle/>
        <a:p>
          <a:r>
            <a:rPr lang="zh-TW" altLang="en-US" sz="1800" dirty="0" smtClean="0">
              <a:latin typeface="標楷體" pitchFamily="65" charset="-120"/>
              <a:ea typeface="標楷體" pitchFamily="65" charset="-120"/>
            </a:rPr>
            <a:t>為「</a:t>
          </a:r>
          <a:r>
            <a:rPr lang="en-US" altLang="zh-TW" sz="1800" dirty="0" smtClean="0">
              <a:latin typeface="標楷體" pitchFamily="65" charset="-120"/>
              <a:ea typeface="標楷體" pitchFamily="65" charset="-120"/>
            </a:rPr>
            <a:t>NORMAL</a:t>
          </a:r>
          <a:r>
            <a:rPr lang="zh-TW" altLang="en-US" sz="1800" dirty="0" smtClean="0">
              <a:latin typeface="標楷體" pitchFamily="65" charset="-120"/>
              <a:ea typeface="標楷體" pitchFamily="65" charset="-120"/>
            </a:rPr>
            <a:t>」，表示學生發展的兩大取向</a:t>
          </a:r>
          <a:r>
            <a:rPr lang="en-US" altLang="zh-TW" sz="1800" dirty="0" smtClean="0">
              <a:latin typeface="標楷體" pitchFamily="65" charset="-120"/>
              <a:ea typeface="標楷體" pitchFamily="65" charset="-120"/>
            </a:rPr>
            <a:t>-</a:t>
          </a:r>
          <a:endParaRPr lang="zh-TW" altLang="en-US" sz="1800" dirty="0">
            <a:latin typeface="標楷體" pitchFamily="65" charset="-120"/>
            <a:ea typeface="標楷體" pitchFamily="65" charset="-120"/>
          </a:endParaRPr>
        </a:p>
      </dgm:t>
    </dgm:pt>
    <dgm:pt modelId="{C34CBE2F-5F48-426B-91D3-11F79047304E}" type="parTrans" cxnId="{925137B3-7929-4E70-BECC-5F0E96860BDE}">
      <dgm:prSet/>
      <dgm:spPr/>
      <dgm:t>
        <a:bodyPr/>
        <a:lstStyle/>
        <a:p>
          <a:endParaRPr lang="zh-TW" altLang="en-US" sz="1400">
            <a:latin typeface="微軟正黑體" pitchFamily="34" charset="-120"/>
            <a:ea typeface="微軟正黑體" pitchFamily="34" charset="-120"/>
          </a:endParaRPr>
        </a:p>
      </dgm:t>
    </dgm:pt>
    <dgm:pt modelId="{1667A822-7D82-41FA-B072-8E004954E9F8}" type="sibTrans" cxnId="{925137B3-7929-4E70-BECC-5F0E96860BDE}">
      <dgm:prSet/>
      <dgm:spPr/>
      <dgm:t>
        <a:bodyPr/>
        <a:lstStyle/>
        <a:p>
          <a:endParaRPr lang="zh-TW" altLang="en-US" sz="1400">
            <a:latin typeface="微軟正黑體" pitchFamily="34" charset="-120"/>
            <a:ea typeface="微軟正黑體" pitchFamily="34" charset="-120"/>
          </a:endParaRPr>
        </a:p>
      </dgm:t>
    </dgm:pt>
    <dgm:pt modelId="{258A63DF-3D09-42D6-BF77-D67E5C046BEA}">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smtClean="0">
              <a:latin typeface="標楷體" pitchFamily="65" charset="-120"/>
              <a:ea typeface="標楷體" pitchFamily="65" charset="-120"/>
            </a:rPr>
            <a:t>為平方，表示面積的「</a:t>
          </a:r>
          <a:r>
            <a:rPr lang="zh-TW" altLang="en-US" sz="1800" b="1" dirty="0" smtClean="0">
              <a:solidFill>
                <a:srgbClr val="FF0000"/>
              </a:solidFill>
              <a:latin typeface="標楷體" pitchFamily="65" charset="-120"/>
              <a:ea typeface="標楷體" pitchFamily="65" charset="-120"/>
            </a:rPr>
            <a:t>全面</a:t>
          </a:r>
          <a:r>
            <a:rPr lang="zh-TW" altLang="en-US" sz="1800" dirty="0" smtClean="0">
              <a:latin typeface="標楷體" pitchFamily="65" charset="-120"/>
              <a:ea typeface="標楷體" pitchFamily="65" charset="-120"/>
            </a:rPr>
            <a:t>」之意</a:t>
          </a:r>
        </a:p>
        <a:p>
          <a:pPr marL="114300" indent="0" defTabSz="622300">
            <a:lnSpc>
              <a:spcPct val="90000"/>
            </a:lnSpc>
            <a:spcBef>
              <a:spcPct val="0"/>
            </a:spcBef>
            <a:spcAft>
              <a:spcPct val="15000"/>
            </a:spcAft>
            <a:buNone/>
          </a:pPr>
          <a:endParaRPr lang="zh-TW" altLang="en-US" sz="1400" dirty="0">
            <a:latin typeface="微軟正黑體" pitchFamily="34" charset="-120"/>
            <a:ea typeface="微軟正黑體" pitchFamily="34" charset="-120"/>
          </a:endParaRPr>
        </a:p>
      </dgm:t>
    </dgm:pt>
    <dgm:pt modelId="{5B0E7ACD-0FAF-43CE-B43F-80759A7380D7}" type="parTrans" cxnId="{D8FA1D5C-952E-4548-83C6-841907B1319A}">
      <dgm:prSet/>
      <dgm:spPr/>
      <dgm:t>
        <a:bodyPr/>
        <a:lstStyle/>
        <a:p>
          <a:endParaRPr lang="zh-TW" altLang="en-US" sz="1400">
            <a:latin typeface="微軟正黑體" pitchFamily="34" charset="-120"/>
            <a:ea typeface="微軟正黑體" pitchFamily="34" charset="-120"/>
          </a:endParaRPr>
        </a:p>
      </dgm:t>
    </dgm:pt>
    <dgm:pt modelId="{4F9D1EEF-6B67-48BE-B155-562A881BA783}" type="sibTrans" cxnId="{D8FA1D5C-952E-4548-83C6-841907B1319A}">
      <dgm:prSet/>
      <dgm:spPr/>
      <dgm:t>
        <a:bodyPr/>
        <a:lstStyle/>
        <a:p>
          <a:endParaRPr lang="zh-TW" altLang="en-US" sz="1400">
            <a:latin typeface="微軟正黑體" pitchFamily="34" charset="-120"/>
            <a:ea typeface="微軟正黑體" pitchFamily="34" charset="-120"/>
          </a:endParaRPr>
        </a:p>
      </dgm:t>
    </dgm:pt>
    <dgm:pt modelId="{0A1A74D2-A5CF-4369-9AE3-72396AC757ED}">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zh-TW" altLang="en-US" sz="1400" dirty="0" smtClean="0">
            <a:latin typeface="微軟正黑體" pitchFamily="34" charset="-120"/>
            <a:ea typeface="微軟正黑體" pitchFamily="34" charset="-120"/>
          </a:endParaRPr>
        </a:p>
      </dgm:t>
    </dgm:pt>
    <dgm:pt modelId="{528BB314-ABA7-4012-B860-83ECA00858F2}" type="parTrans" cxnId="{63FA30CA-10C9-428E-B404-435F37EFFD56}">
      <dgm:prSet/>
      <dgm:spPr/>
      <dgm:t>
        <a:bodyPr/>
        <a:lstStyle/>
        <a:p>
          <a:endParaRPr lang="zh-TW" altLang="en-US" sz="1400">
            <a:latin typeface="微軟正黑體" pitchFamily="34" charset="-120"/>
            <a:ea typeface="微軟正黑體" pitchFamily="34" charset="-120"/>
          </a:endParaRPr>
        </a:p>
      </dgm:t>
    </dgm:pt>
    <dgm:pt modelId="{1A44098D-23C9-491B-974B-71C9E49E0543}" type="sibTrans" cxnId="{63FA30CA-10C9-428E-B404-435F37EFFD56}">
      <dgm:prSet/>
      <dgm:spPr/>
      <dgm:t>
        <a:bodyPr/>
        <a:lstStyle/>
        <a:p>
          <a:endParaRPr lang="zh-TW" altLang="en-US" sz="1400">
            <a:latin typeface="微軟正黑體" pitchFamily="34" charset="-120"/>
            <a:ea typeface="微軟正黑體" pitchFamily="34" charset="-120"/>
          </a:endParaRPr>
        </a:p>
      </dgm:t>
    </dgm:pt>
    <dgm:pt modelId="{1ADF0F69-C026-48D5-92F2-BC2C7199A2A1}">
      <dgm:prSet custT="1"/>
      <dgm:spPr/>
      <dgm:t>
        <a:bodyPr/>
        <a:lstStyle/>
        <a:p>
          <a:r>
            <a:rPr lang="zh-TW" altLang="en-US" sz="1800" dirty="0" smtClean="0">
              <a:latin typeface="標楷體" pitchFamily="65" charset="-120"/>
              <a:ea typeface="標楷體" pitchFamily="65" charset="-120"/>
            </a:rPr>
            <a:t>成為「</a:t>
          </a:r>
          <a:r>
            <a:rPr lang="zh-TW" altLang="en-US" sz="1800" b="1" dirty="0" smtClean="0">
              <a:solidFill>
                <a:srgbClr val="FF0000"/>
              </a:solidFill>
              <a:latin typeface="標楷體" pitchFamily="65" charset="-120"/>
              <a:ea typeface="標楷體" pitchFamily="65" charset="-120"/>
            </a:rPr>
            <a:t>楷模</a:t>
          </a:r>
          <a:r>
            <a:rPr lang="zh-TW" altLang="en-US" sz="1800" dirty="0" smtClean="0">
              <a:latin typeface="標楷體" pitchFamily="65" charset="-120"/>
              <a:ea typeface="標楷體" pitchFamily="65" charset="-120"/>
            </a:rPr>
            <a:t>」專業的一般生，與具有「</a:t>
          </a:r>
          <a:r>
            <a:rPr lang="zh-TW" altLang="en-US" sz="1800" b="1" dirty="0" smtClean="0">
              <a:solidFill>
                <a:srgbClr val="FF0000"/>
              </a:solidFill>
              <a:latin typeface="標楷體" pitchFamily="65" charset="-120"/>
              <a:ea typeface="標楷體" pitchFamily="65" charset="-120"/>
            </a:rPr>
            <a:t>師範</a:t>
          </a:r>
          <a:r>
            <a:rPr lang="zh-TW" altLang="en-US" sz="1800" dirty="0" smtClean="0">
              <a:latin typeface="標楷體" pitchFamily="65" charset="-120"/>
              <a:ea typeface="標楷體" pitchFamily="65" charset="-120"/>
            </a:rPr>
            <a:t>」精神的師培生。</a:t>
          </a:r>
          <a:endParaRPr lang="zh-TW" altLang="en-US" sz="1800" dirty="0">
            <a:latin typeface="標楷體" pitchFamily="65" charset="-120"/>
            <a:ea typeface="標楷體" pitchFamily="65" charset="-120"/>
          </a:endParaRPr>
        </a:p>
      </dgm:t>
    </dgm:pt>
    <dgm:pt modelId="{4F06619D-2837-444D-A987-D454A5CDFF24}" type="parTrans" cxnId="{FB51E6B1-BE4F-4BCB-A5E2-9875725F2F7D}">
      <dgm:prSet/>
      <dgm:spPr/>
      <dgm:t>
        <a:bodyPr/>
        <a:lstStyle/>
        <a:p>
          <a:endParaRPr lang="zh-TW" altLang="en-US" sz="1400">
            <a:latin typeface="微軟正黑體" pitchFamily="34" charset="-120"/>
            <a:ea typeface="微軟正黑體" pitchFamily="34" charset="-120"/>
          </a:endParaRPr>
        </a:p>
      </dgm:t>
    </dgm:pt>
    <dgm:pt modelId="{91B97E0E-6B4D-4B9B-B255-B2879DDB1443}" type="sibTrans" cxnId="{FB51E6B1-BE4F-4BCB-A5E2-9875725F2F7D}">
      <dgm:prSet/>
      <dgm:spPr/>
      <dgm:t>
        <a:bodyPr/>
        <a:lstStyle/>
        <a:p>
          <a:endParaRPr lang="zh-TW" altLang="en-US" sz="1400">
            <a:latin typeface="微軟正黑體" pitchFamily="34" charset="-120"/>
            <a:ea typeface="微軟正黑體" pitchFamily="34" charset="-120"/>
          </a:endParaRPr>
        </a:p>
      </dgm:t>
    </dgm:pt>
    <dgm:pt modelId="{0BAA5EAE-28D3-4F21-81C5-DEF6C0470E3E}" type="pres">
      <dgm:prSet presAssocID="{58358FF7-7D51-4BA7-95B2-B116EA4301D5}" presName="Name0" presStyleCnt="0">
        <dgm:presLayoutVars>
          <dgm:dir/>
          <dgm:animLvl val="lvl"/>
          <dgm:resizeHandles val="exact"/>
        </dgm:presLayoutVars>
      </dgm:prSet>
      <dgm:spPr/>
      <dgm:t>
        <a:bodyPr/>
        <a:lstStyle/>
        <a:p>
          <a:endParaRPr lang="zh-TW" altLang="en-US"/>
        </a:p>
      </dgm:t>
    </dgm:pt>
    <dgm:pt modelId="{FE75D671-AFBB-479A-8A8A-AE5776334567}" type="pres">
      <dgm:prSet presAssocID="{ACE43C22-CD7B-48C1-A019-3D2F74A34E64}" presName="linNode" presStyleCnt="0"/>
      <dgm:spPr/>
    </dgm:pt>
    <dgm:pt modelId="{BD62AE0B-3466-458C-BB77-045347FFCCB0}" type="pres">
      <dgm:prSet presAssocID="{ACE43C22-CD7B-48C1-A019-3D2F74A34E64}" presName="parentText" presStyleLbl="node1" presStyleIdx="0" presStyleCnt="5" custScaleX="44875">
        <dgm:presLayoutVars>
          <dgm:chMax val="1"/>
          <dgm:bulletEnabled val="1"/>
        </dgm:presLayoutVars>
      </dgm:prSet>
      <dgm:spPr/>
      <dgm:t>
        <a:bodyPr/>
        <a:lstStyle/>
        <a:p>
          <a:endParaRPr lang="zh-TW" altLang="en-US"/>
        </a:p>
      </dgm:t>
    </dgm:pt>
    <dgm:pt modelId="{3F880274-8323-40EB-A5A7-85E954EA4D6C}" type="pres">
      <dgm:prSet presAssocID="{ACE43C22-CD7B-48C1-A019-3D2F74A34E64}" presName="descendantText" presStyleLbl="alignAccFollowNode1" presStyleIdx="0" presStyleCnt="5">
        <dgm:presLayoutVars>
          <dgm:bulletEnabled val="1"/>
        </dgm:presLayoutVars>
      </dgm:prSet>
      <dgm:spPr/>
      <dgm:t>
        <a:bodyPr/>
        <a:lstStyle/>
        <a:p>
          <a:endParaRPr lang="zh-TW" altLang="en-US"/>
        </a:p>
      </dgm:t>
    </dgm:pt>
    <dgm:pt modelId="{A2C635AD-38B6-46BE-8861-4FC62B6B743D}" type="pres">
      <dgm:prSet presAssocID="{99D426A8-A81B-42CE-8ACA-6E61396C75B1}" presName="sp" presStyleCnt="0"/>
      <dgm:spPr/>
    </dgm:pt>
    <dgm:pt modelId="{328380B1-19C1-465A-B068-BF2AB718CA3C}" type="pres">
      <dgm:prSet presAssocID="{FEEEB7E6-5CC8-4CEF-A9C5-ABB8CEBDE51E}" presName="linNode" presStyleCnt="0"/>
      <dgm:spPr/>
    </dgm:pt>
    <dgm:pt modelId="{5CE3538C-6898-4AF8-8D5E-863A51544787}" type="pres">
      <dgm:prSet presAssocID="{FEEEB7E6-5CC8-4CEF-A9C5-ABB8CEBDE51E}" presName="parentText" presStyleLbl="node1" presStyleIdx="1" presStyleCnt="5" custScaleX="45396">
        <dgm:presLayoutVars>
          <dgm:chMax val="1"/>
          <dgm:bulletEnabled val="1"/>
        </dgm:presLayoutVars>
      </dgm:prSet>
      <dgm:spPr/>
      <dgm:t>
        <a:bodyPr/>
        <a:lstStyle/>
        <a:p>
          <a:endParaRPr lang="zh-TW" altLang="en-US"/>
        </a:p>
      </dgm:t>
    </dgm:pt>
    <dgm:pt modelId="{D2EE6A71-C617-4601-8816-209A356DD963}" type="pres">
      <dgm:prSet presAssocID="{FEEEB7E6-5CC8-4CEF-A9C5-ABB8CEBDE51E}" presName="descendantText" presStyleLbl="alignAccFollowNode1" presStyleIdx="1" presStyleCnt="5">
        <dgm:presLayoutVars>
          <dgm:bulletEnabled val="1"/>
        </dgm:presLayoutVars>
      </dgm:prSet>
      <dgm:spPr/>
      <dgm:t>
        <a:bodyPr/>
        <a:lstStyle/>
        <a:p>
          <a:endParaRPr lang="zh-TW" altLang="en-US"/>
        </a:p>
      </dgm:t>
    </dgm:pt>
    <dgm:pt modelId="{26A60B50-3F1D-4140-BF47-C863EA1E5B42}" type="pres">
      <dgm:prSet presAssocID="{4E8565FB-868C-4677-A9C3-7CA6817A7691}" presName="sp" presStyleCnt="0"/>
      <dgm:spPr/>
    </dgm:pt>
    <dgm:pt modelId="{00ECFF08-3422-4D40-92B3-1822E885ECB3}" type="pres">
      <dgm:prSet presAssocID="{4C5A5E4C-7BC8-4ED3-BEC7-3A58A10E13A9}" presName="linNode" presStyleCnt="0"/>
      <dgm:spPr/>
    </dgm:pt>
    <dgm:pt modelId="{BEEE9E47-3D3E-452D-9554-10FCD7406983}" type="pres">
      <dgm:prSet presAssocID="{4C5A5E4C-7BC8-4ED3-BEC7-3A58A10E13A9}" presName="parentText" presStyleLbl="node1" presStyleIdx="2" presStyleCnt="5" custScaleX="45534">
        <dgm:presLayoutVars>
          <dgm:chMax val="1"/>
          <dgm:bulletEnabled val="1"/>
        </dgm:presLayoutVars>
      </dgm:prSet>
      <dgm:spPr/>
      <dgm:t>
        <a:bodyPr/>
        <a:lstStyle/>
        <a:p>
          <a:endParaRPr lang="zh-TW" altLang="en-US"/>
        </a:p>
      </dgm:t>
    </dgm:pt>
    <dgm:pt modelId="{C75EC613-679E-4C9E-B886-574DC7846654}" type="pres">
      <dgm:prSet presAssocID="{4C5A5E4C-7BC8-4ED3-BEC7-3A58A10E13A9}" presName="descendantText" presStyleLbl="alignAccFollowNode1" presStyleIdx="2" presStyleCnt="5">
        <dgm:presLayoutVars>
          <dgm:bulletEnabled val="1"/>
        </dgm:presLayoutVars>
      </dgm:prSet>
      <dgm:spPr/>
      <dgm:t>
        <a:bodyPr/>
        <a:lstStyle/>
        <a:p>
          <a:endParaRPr lang="zh-TW" altLang="en-US"/>
        </a:p>
      </dgm:t>
    </dgm:pt>
    <dgm:pt modelId="{64A70CBA-692E-426B-981B-F3AA3581817C}" type="pres">
      <dgm:prSet presAssocID="{6814FA9E-4D6A-4E72-A0ED-6E238FFACDA8}" presName="sp" presStyleCnt="0"/>
      <dgm:spPr/>
    </dgm:pt>
    <dgm:pt modelId="{B14E7142-3E48-41B4-B523-F452D926263E}" type="pres">
      <dgm:prSet presAssocID="{83D773C6-B1B1-416A-BA64-F477419791CA}" presName="linNode" presStyleCnt="0"/>
      <dgm:spPr/>
    </dgm:pt>
    <dgm:pt modelId="{5FE7EE56-2B89-470E-ABBA-CDBDD1E6707C}" type="pres">
      <dgm:prSet presAssocID="{83D773C6-B1B1-416A-BA64-F477419791CA}" presName="parentText" presStyleLbl="node1" presStyleIdx="3" presStyleCnt="5" custScaleX="47372">
        <dgm:presLayoutVars>
          <dgm:chMax val="1"/>
          <dgm:bulletEnabled val="1"/>
        </dgm:presLayoutVars>
      </dgm:prSet>
      <dgm:spPr/>
      <dgm:t>
        <a:bodyPr/>
        <a:lstStyle/>
        <a:p>
          <a:endParaRPr lang="zh-TW" altLang="en-US"/>
        </a:p>
      </dgm:t>
    </dgm:pt>
    <dgm:pt modelId="{402CB76F-370F-4BD5-B2A6-C943FEECA7A6}" type="pres">
      <dgm:prSet presAssocID="{83D773C6-B1B1-416A-BA64-F477419791CA}" presName="descendantText" presStyleLbl="alignAccFollowNode1" presStyleIdx="3" presStyleCnt="5" custLinFactNeighborX="-966" custLinFactNeighborY="5153">
        <dgm:presLayoutVars>
          <dgm:bulletEnabled val="1"/>
        </dgm:presLayoutVars>
      </dgm:prSet>
      <dgm:spPr/>
      <dgm:t>
        <a:bodyPr/>
        <a:lstStyle/>
        <a:p>
          <a:endParaRPr lang="zh-TW" altLang="en-US"/>
        </a:p>
      </dgm:t>
    </dgm:pt>
    <dgm:pt modelId="{9E973CA1-15C2-4540-B854-967B4FEDCFB2}" type="pres">
      <dgm:prSet presAssocID="{553357B6-D8DE-4CE6-8665-66A445D1692E}" presName="sp" presStyleCnt="0"/>
      <dgm:spPr/>
    </dgm:pt>
    <dgm:pt modelId="{A89CC291-7034-4666-BB6F-7617DB0BAFBE}" type="pres">
      <dgm:prSet presAssocID="{6274DC92-9237-4DA2-9950-C28B9C7AFDD3}" presName="linNode" presStyleCnt="0"/>
      <dgm:spPr/>
    </dgm:pt>
    <dgm:pt modelId="{43895CB1-3C75-43C3-ACFF-32154E77F4C6}" type="pres">
      <dgm:prSet presAssocID="{6274DC92-9237-4DA2-9950-C28B9C7AFDD3}" presName="parentText" presStyleLbl="node1" presStyleIdx="4" presStyleCnt="5" custScaleX="48360">
        <dgm:presLayoutVars>
          <dgm:chMax val="1"/>
          <dgm:bulletEnabled val="1"/>
        </dgm:presLayoutVars>
      </dgm:prSet>
      <dgm:spPr/>
      <dgm:t>
        <a:bodyPr/>
        <a:lstStyle/>
        <a:p>
          <a:endParaRPr lang="zh-TW" altLang="en-US"/>
        </a:p>
      </dgm:t>
    </dgm:pt>
    <dgm:pt modelId="{75557EED-09CB-4115-AE38-399803E46426}" type="pres">
      <dgm:prSet presAssocID="{6274DC92-9237-4DA2-9950-C28B9C7AFDD3}" presName="descendantText" presStyleLbl="alignAccFollowNode1" presStyleIdx="4" presStyleCnt="5">
        <dgm:presLayoutVars>
          <dgm:bulletEnabled val="1"/>
        </dgm:presLayoutVars>
      </dgm:prSet>
      <dgm:spPr/>
      <dgm:t>
        <a:bodyPr/>
        <a:lstStyle/>
        <a:p>
          <a:endParaRPr lang="zh-TW" altLang="en-US"/>
        </a:p>
      </dgm:t>
    </dgm:pt>
  </dgm:ptLst>
  <dgm:cxnLst>
    <dgm:cxn modelId="{FB51E6B1-BE4F-4BCB-A5E2-9875725F2F7D}" srcId="{6274DC92-9237-4DA2-9950-C28B9C7AFDD3}" destId="{1ADF0F69-C026-48D5-92F2-BC2C7199A2A1}" srcOrd="1" destOrd="0" parTransId="{4F06619D-2837-444D-A987-D454A5CDFF24}" sibTransId="{91B97E0E-6B4D-4B9B-B255-B2879DDB1443}"/>
    <dgm:cxn modelId="{6B459423-5357-4EA8-80EE-D606C3E5FD46}" srcId="{58358FF7-7D51-4BA7-95B2-B116EA4301D5}" destId="{FEEEB7E6-5CC8-4CEF-A9C5-ABB8CEBDE51E}" srcOrd="1" destOrd="0" parTransId="{1A91C8EC-88DC-4212-8423-7F04BE73AFF8}" sibTransId="{4E8565FB-868C-4677-A9C3-7CA6817A7691}"/>
    <dgm:cxn modelId="{385DB624-DFE4-4ACA-9823-D701AAD6B144}" type="presOf" srcId="{F733A767-9C80-4EA9-A69B-38956AECEBA2}" destId="{402CB76F-370F-4BD5-B2A6-C943FEECA7A6}" srcOrd="0" destOrd="0" presId="urn:microsoft.com/office/officeart/2005/8/layout/vList5"/>
    <dgm:cxn modelId="{9B514B5C-7F81-4B56-9BEB-03E6BCA3D46D}" type="presOf" srcId="{6274DC92-9237-4DA2-9950-C28B9C7AFDD3}" destId="{43895CB1-3C75-43C3-ACFF-32154E77F4C6}" srcOrd="0" destOrd="0" presId="urn:microsoft.com/office/officeart/2005/8/layout/vList5"/>
    <dgm:cxn modelId="{D5048E94-4235-437B-9949-E4D8395883E9}" type="presOf" srcId="{51BA4651-DA57-497F-9765-40290BFA47F0}" destId="{75557EED-09CB-4115-AE38-399803E46426}" srcOrd="0" destOrd="0" presId="urn:microsoft.com/office/officeart/2005/8/layout/vList5"/>
    <dgm:cxn modelId="{1A212D2A-118D-4BF7-8061-DB9835656D41}" type="presOf" srcId="{83D773C6-B1B1-416A-BA64-F477419791CA}" destId="{5FE7EE56-2B89-470E-ABBA-CDBDD1E6707C}" srcOrd="0" destOrd="0" presId="urn:microsoft.com/office/officeart/2005/8/layout/vList5"/>
    <dgm:cxn modelId="{621F041B-A251-4CEE-BA78-BDD36C0C1C55}" type="presOf" srcId="{0A1A74D2-A5CF-4369-9AE3-72396AC757ED}" destId="{C75EC613-679E-4C9E-B886-574DC7846654}" srcOrd="0" destOrd="0" presId="urn:microsoft.com/office/officeart/2005/8/layout/vList5"/>
    <dgm:cxn modelId="{E15614A6-77A5-49D0-9B1E-8EBED6371DDD}" srcId="{58358FF7-7D51-4BA7-95B2-B116EA4301D5}" destId="{83D773C6-B1B1-416A-BA64-F477419791CA}" srcOrd="3" destOrd="0" parTransId="{52C53125-B1C7-483F-90BA-DE505A26F973}" sibTransId="{553357B6-D8DE-4CE6-8665-66A445D1692E}"/>
    <dgm:cxn modelId="{98822155-A97B-4362-86F6-92A1D7A22BFA}" type="presOf" srcId="{58358FF7-7D51-4BA7-95B2-B116EA4301D5}" destId="{0BAA5EAE-28D3-4F21-81C5-DEF6C0470E3E}" srcOrd="0" destOrd="0" presId="urn:microsoft.com/office/officeart/2005/8/layout/vList5"/>
    <dgm:cxn modelId="{D7654432-E0C2-4D70-99CE-E078724870D5}" type="presOf" srcId="{4E55B7C4-BA20-441D-BEB8-CA88F368D56B}" destId="{D2EE6A71-C617-4601-8816-209A356DD963}" srcOrd="0" destOrd="0" presId="urn:microsoft.com/office/officeart/2005/8/layout/vList5"/>
    <dgm:cxn modelId="{F6BE2CBD-5150-4935-AB3E-BBCE8119F55C}" srcId="{FEEEB7E6-5CC8-4CEF-A9C5-ABB8CEBDE51E}" destId="{2B51538F-D7D8-4022-AC56-4C4D5B603A7E}" srcOrd="2" destOrd="0" parTransId="{1CB9B5BF-0078-4124-997E-EFBB41370002}" sibTransId="{BDB60300-DE80-468C-B45D-FF28EADF58F0}"/>
    <dgm:cxn modelId="{AC7A2E58-6690-4A6D-86C1-385D770F528B}" srcId="{4C5A5E4C-7BC8-4ED3-BEC7-3A58A10E13A9}" destId="{C36EC997-5792-4736-9BC9-5194E4E052BA}" srcOrd="1" destOrd="0" parTransId="{2A5F31FF-1115-4E2B-A4EF-109482130D31}" sibTransId="{5FEDEC73-FD3B-496D-9B57-EF4EE223252D}"/>
    <dgm:cxn modelId="{CD843653-4121-4DAB-BF75-13EA1C11FE31}" type="presOf" srcId="{2B51538F-D7D8-4022-AC56-4C4D5B603A7E}" destId="{D2EE6A71-C617-4601-8816-209A356DD963}" srcOrd="0" destOrd="2" presId="urn:microsoft.com/office/officeart/2005/8/layout/vList5"/>
    <dgm:cxn modelId="{63FA30CA-10C9-428E-B404-435F37EFFD56}" srcId="{4C5A5E4C-7BC8-4ED3-BEC7-3A58A10E13A9}" destId="{0A1A74D2-A5CF-4369-9AE3-72396AC757ED}" srcOrd="0" destOrd="0" parTransId="{528BB314-ABA7-4012-B860-83ECA00858F2}" sibTransId="{1A44098D-23C9-491B-974B-71C9E49E0543}"/>
    <dgm:cxn modelId="{E6BFEDD8-E624-4DFD-A435-0C0DB2282D00}" srcId="{FEEEB7E6-5CC8-4CEF-A9C5-ABB8CEBDE51E}" destId="{57888B4E-D73B-4792-A47C-F089F7DB9521}" srcOrd="1" destOrd="0" parTransId="{80F458D1-EF1A-480E-89DE-239A3AC9A7EA}" sibTransId="{BCC0F1C3-EF49-4ED4-9DD3-2854182F4705}"/>
    <dgm:cxn modelId="{5ECDD6F9-A1B7-40C3-A9FD-2F6144C19D8A}" type="presOf" srcId="{1ADF0F69-C026-48D5-92F2-BC2C7199A2A1}" destId="{75557EED-09CB-4115-AE38-399803E46426}" srcOrd="0" destOrd="1" presId="urn:microsoft.com/office/officeart/2005/8/layout/vList5"/>
    <dgm:cxn modelId="{3307287B-3C6B-4907-A963-60737A67360C}" type="presOf" srcId="{ACE43C22-CD7B-48C1-A019-3D2F74A34E64}" destId="{BD62AE0B-3466-458C-BB77-045347FFCCB0}" srcOrd="0" destOrd="0" presId="urn:microsoft.com/office/officeart/2005/8/layout/vList5"/>
    <dgm:cxn modelId="{9A0831F6-7E71-40C9-AA9F-1BBFB46AFFB5}" srcId="{58358FF7-7D51-4BA7-95B2-B116EA4301D5}" destId="{4C5A5E4C-7BC8-4ED3-BEC7-3A58A10E13A9}" srcOrd="2" destOrd="0" parTransId="{FFD544DA-397C-4FCB-B658-FC6C4B361F03}" sibTransId="{6814FA9E-4D6A-4E72-A0ED-6E238FFACDA8}"/>
    <dgm:cxn modelId="{50613E87-D690-47C8-B88B-EA8C708AB5C1}" srcId="{ACE43C22-CD7B-48C1-A019-3D2F74A34E64}" destId="{008C5796-BFF4-4213-9A46-FBE48D9C72AE}" srcOrd="0" destOrd="0" parTransId="{6D9DE5BF-82C7-4868-9B18-BA0DB2345419}" sibTransId="{03123060-C9DE-4210-BF47-31D9B54CC89E}"/>
    <dgm:cxn modelId="{925137B3-7929-4E70-BECC-5F0E96860BDE}" srcId="{6274DC92-9237-4DA2-9950-C28B9C7AFDD3}" destId="{51BA4651-DA57-497F-9765-40290BFA47F0}" srcOrd="0" destOrd="0" parTransId="{C34CBE2F-5F48-426B-91D3-11F79047304E}" sibTransId="{1667A822-7D82-41FA-B072-8E004954E9F8}"/>
    <dgm:cxn modelId="{D8FA1D5C-952E-4548-83C6-841907B1319A}" srcId="{4C5A5E4C-7BC8-4ED3-BEC7-3A58A10E13A9}" destId="{258A63DF-3D09-42D6-BF77-D67E5C046BEA}" srcOrd="2" destOrd="0" parTransId="{5B0E7ACD-0FAF-43CE-B43F-80759A7380D7}" sibTransId="{4F9D1EEF-6B67-48BE-B155-562A881BA783}"/>
    <dgm:cxn modelId="{0472E522-C46B-41AE-A25A-331CD8C20698}" type="presOf" srcId="{FEEEB7E6-5CC8-4CEF-A9C5-ABB8CEBDE51E}" destId="{5CE3538C-6898-4AF8-8D5E-863A51544787}" srcOrd="0" destOrd="0" presId="urn:microsoft.com/office/officeart/2005/8/layout/vList5"/>
    <dgm:cxn modelId="{A93AD990-1B8A-4A55-8EC4-30C91F39AB46}" type="presOf" srcId="{008C5796-BFF4-4213-9A46-FBE48D9C72AE}" destId="{3F880274-8323-40EB-A5A7-85E954EA4D6C}" srcOrd="0" destOrd="0" presId="urn:microsoft.com/office/officeart/2005/8/layout/vList5"/>
    <dgm:cxn modelId="{B32FF986-0C5F-4481-BE1F-BA3B1966740E}" type="presOf" srcId="{F19FE9A6-71F7-4298-A325-F718852AAC6D}" destId="{3F880274-8323-40EB-A5A7-85E954EA4D6C}" srcOrd="0" destOrd="1" presId="urn:microsoft.com/office/officeart/2005/8/layout/vList5"/>
    <dgm:cxn modelId="{E2398D14-0F80-4DC9-9F11-DC527478BFED}" srcId="{58358FF7-7D51-4BA7-95B2-B116EA4301D5}" destId="{ACE43C22-CD7B-48C1-A019-3D2F74A34E64}" srcOrd="0" destOrd="0" parTransId="{A219706D-FFC9-40B5-ABC6-997CD807BC42}" sibTransId="{99D426A8-A81B-42CE-8ACA-6E61396C75B1}"/>
    <dgm:cxn modelId="{029D4D74-E7CE-4189-913B-C2CA20C3AE62}" type="presOf" srcId="{C36EC997-5792-4736-9BC9-5194E4E052BA}" destId="{C75EC613-679E-4C9E-B886-574DC7846654}" srcOrd="0" destOrd="1" presId="urn:microsoft.com/office/officeart/2005/8/layout/vList5"/>
    <dgm:cxn modelId="{AF4ED747-BF7F-4E57-8024-1ECC72672B72}" type="presOf" srcId="{258A63DF-3D09-42D6-BF77-D67E5C046BEA}" destId="{C75EC613-679E-4C9E-B886-574DC7846654}" srcOrd="0" destOrd="2" presId="urn:microsoft.com/office/officeart/2005/8/layout/vList5"/>
    <dgm:cxn modelId="{E53C3D91-1625-4074-B134-403F2C149C2E}" type="presOf" srcId="{57888B4E-D73B-4792-A47C-F089F7DB9521}" destId="{D2EE6A71-C617-4601-8816-209A356DD963}" srcOrd="0" destOrd="1" presId="urn:microsoft.com/office/officeart/2005/8/layout/vList5"/>
    <dgm:cxn modelId="{0D735B9C-6758-403F-A875-BC2D55017D64}" type="presOf" srcId="{4C5A5E4C-7BC8-4ED3-BEC7-3A58A10E13A9}" destId="{BEEE9E47-3D3E-452D-9554-10FCD7406983}" srcOrd="0" destOrd="0" presId="urn:microsoft.com/office/officeart/2005/8/layout/vList5"/>
    <dgm:cxn modelId="{CC65610E-94BE-4879-B9F1-9C5EF58598BE}" srcId="{FEEEB7E6-5CC8-4CEF-A9C5-ABB8CEBDE51E}" destId="{4E55B7C4-BA20-441D-BEB8-CA88F368D56B}" srcOrd="0" destOrd="0" parTransId="{08C43433-A8EA-4E99-98C2-D6389FEA8546}" sibTransId="{744E72E6-8AE1-4036-AB55-AB12B4BF956D}"/>
    <dgm:cxn modelId="{06B7732C-E2AB-44B3-BDA3-21C3DB03B282}" srcId="{ACE43C22-CD7B-48C1-A019-3D2F74A34E64}" destId="{F19FE9A6-71F7-4298-A325-F718852AAC6D}" srcOrd="1" destOrd="0" parTransId="{7A334CEA-A268-4639-A9BE-5EF5D2B012DF}" sibTransId="{93F3EED2-D082-4144-882D-571FCF9B673F}"/>
    <dgm:cxn modelId="{B35568FC-A02A-4888-A384-473B8AEDD12E}" srcId="{58358FF7-7D51-4BA7-95B2-B116EA4301D5}" destId="{6274DC92-9237-4DA2-9950-C28B9C7AFDD3}" srcOrd="4" destOrd="0" parTransId="{ACDA5D31-470F-4751-8AA4-AD797444D494}" sibTransId="{8B36533D-6581-4F66-BB4C-F60F737BE8A6}"/>
    <dgm:cxn modelId="{328DF0EE-6108-4A6F-B5F5-4454886B9AF0}" srcId="{83D773C6-B1B1-416A-BA64-F477419791CA}" destId="{F733A767-9C80-4EA9-A69B-38956AECEBA2}" srcOrd="0" destOrd="0" parTransId="{7796D3A2-1308-4D5B-A99B-878D1901B7A6}" sibTransId="{BEAA223A-8DB6-4A43-ACC2-BA1110AE8C0F}"/>
    <dgm:cxn modelId="{64A72137-33AB-4F72-A5B5-335F75738D02}" type="presParOf" srcId="{0BAA5EAE-28D3-4F21-81C5-DEF6C0470E3E}" destId="{FE75D671-AFBB-479A-8A8A-AE5776334567}" srcOrd="0" destOrd="0" presId="urn:microsoft.com/office/officeart/2005/8/layout/vList5"/>
    <dgm:cxn modelId="{13C229EA-1051-4CCD-8D68-2168AB10A8E7}" type="presParOf" srcId="{FE75D671-AFBB-479A-8A8A-AE5776334567}" destId="{BD62AE0B-3466-458C-BB77-045347FFCCB0}" srcOrd="0" destOrd="0" presId="urn:microsoft.com/office/officeart/2005/8/layout/vList5"/>
    <dgm:cxn modelId="{5AC0B04C-4E14-4A4A-A9BB-A96C52093D65}" type="presParOf" srcId="{FE75D671-AFBB-479A-8A8A-AE5776334567}" destId="{3F880274-8323-40EB-A5A7-85E954EA4D6C}" srcOrd="1" destOrd="0" presId="urn:microsoft.com/office/officeart/2005/8/layout/vList5"/>
    <dgm:cxn modelId="{7C510912-717F-4C3F-B93B-4D8DA79F97A9}" type="presParOf" srcId="{0BAA5EAE-28D3-4F21-81C5-DEF6C0470E3E}" destId="{A2C635AD-38B6-46BE-8861-4FC62B6B743D}" srcOrd="1" destOrd="0" presId="urn:microsoft.com/office/officeart/2005/8/layout/vList5"/>
    <dgm:cxn modelId="{406FAFC3-7911-42BA-BE74-79F55CA90203}" type="presParOf" srcId="{0BAA5EAE-28D3-4F21-81C5-DEF6C0470E3E}" destId="{328380B1-19C1-465A-B068-BF2AB718CA3C}" srcOrd="2" destOrd="0" presId="urn:microsoft.com/office/officeart/2005/8/layout/vList5"/>
    <dgm:cxn modelId="{E60405AE-513D-446B-ADC8-38ED91C7615B}" type="presParOf" srcId="{328380B1-19C1-465A-B068-BF2AB718CA3C}" destId="{5CE3538C-6898-4AF8-8D5E-863A51544787}" srcOrd="0" destOrd="0" presId="urn:microsoft.com/office/officeart/2005/8/layout/vList5"/>
    <dgm:cxn modelId="{38EBB965-9153-434F-8FAD-7A4F5547B021}" type="presParOf" srcId="{328380B1-19C1-465A-B068-BF2AB718CA3C}" destId="{D2EE6A71-C617-4601-8816-209A356DD963}" srcOrd="1" destOrd="0" presId="urn:microsoft.com/office/officeart/2005/8/layout/vList5"/>
    <dgm:cxn modelId="{64866E0A-C61D-4886-86AE-C94963BCEEE2}" type="presParOf" srcId="{0BAA5EAE-28D3-4F21-81C5-DEF6C0470E3E}" destId="{26A60B50-3F1D-4140-BF47-C863EA1E5B42}" srcOrd="3" destOrd="0" presId="urn:microsoft.com/office/officeart/2005/8/layout/vList5"/>
    <dgm:cxn modelId="{D9C92499-B5DA-40D9-89F9-486641E1F092}" type="presParOf" srcId="{0BAA5EAE-28D3-4F21-81C5-DEF6C0470E3E}" destId="{00ECFF08-3422-4D40-92B3-1822E885ECB3}" srcOrd="4" destOrd="0" presId="urn:microsoft.com/office/officeart/2005/8/layout/vList5"/>
    <dgm:cxn modelId="{0ECC2FD0-779A-44C3-9F38-76E02DDA8BA0}" type="presParOf" srcId="{00ECFF08-3422-4D40-92B3-1822E885ECB3}" destId="{BEEE9E47-3D3E-452D-9554-10FCD7406983}" srcOrd="0" destOrd="0" presId="urn:microsoft.com/office/officeart/2005/8/layout/vList5"/>
    <dgm:cxn modelId="{B3F32A28-B76C-44BC-9F13-FC8BF85D7C1D}" type="presParOf" srcId="{00ECFF08-3422-4D40-92B3-1822E885ECB3}" destId="{C75EC613-679E-4C9E-B886-574DC7846654}" srcOrd="1" destOrd="0" presId="urn:microsoft.com/office/officeart/2005/8/layout/vList5"/>
    <dgm:cxn modelId="{1D3A3F6D-40FA-4FB3-AC30-ED05A5A53CD9}" type="presParOf" srcId="{0BAA5EAE-28D3-4F21-81C5-DEF6C0470E3E}" destId="{64A70CBA-692E-426B-981B-F3AA3581817C}" srcOrd="5" destOrd="0" presId="urn:microsoft.com/office/officeart/2005/8/layout/vList5"/>
    <dgm:cxn modelId="{21655B59-DD6C-43D5-9029-89AF0EE0762D}" type="presParOf" srcId="{0BAA5EAE-28D3-4F21-81C5-DEF6C0470E3E}" destId="{B14E7142-3E48-41B4-B523-F452D926263E}" srcOrd="6" destOrd="0" presId="urn:microsoft.com/office/officeart/2005/8/layout/vList5"/>
    <dgm:cxn modelId="{5DB3D3FB-1E37-4D22-A325-4DCF69A93DC5}" type="presParOf" srcId="{B14E7142-3E48-41B4-B523-F452D926263E}" destId="{5FE7EE56-2B89-470E-ABBA-CDBDD1E6707C}" srcOrd="0" destOrd="0" presId="urn:microsoft.com/office/officeart/2005/8/layout/vList5"/>
    <dgm:cxn modelId="{6A3C5B93-D02F-485B-97E2-62C6854F2C20}" type="presParOf" srcId="{B14E7142-3E48-41B4-B523-F452D926263E}" destId="{402CB76F-370F-4BD5-B2A6-C943FEECA7A6}" srcOrd="1" destOrd="0" presId="urn:microsoft.com/office/officeart/2005/8/layout/vList5"/>
    <dgm:cxn modelId="{E316A789-AFFE-413A-B2A2-9BFDC67F6E01}" type="presParOf" srcId="{0BAA5EAE-28D3-4F21-81C5-DEF6C0470E3E}" destId="{9E973CA1-15C2-4540-B854-967B4FEDCFB2}" srcOrd="7" destOrd="0" presId="urn:microsoft.com/office/officeart/2005/8/layout/vList5"/>
    <dgm:cxn modelId="{3E0092A1-D69F-4D93-8DFA-C234E3B6F154}" type="presParOf" srcId="{0BAA5EAE-28D3-4F21-81C5-DEF6C0470E3E}" destId="{A89CC291-7034-4666-BB6F-7617DB0BAFBE}" srcOrd="8" destOrd="0" presId="urn:microsoft.com/office/officeart/2005/8/layout/vList5"/>
    <dgm:cxn modelId="{E7847927-BFAC-4FDD-B251-8B9EACFB6396}" type="presParOf" srcId="{A89CC291-7034-4666-BB6F-7617DB0BAFBE}" destId="{43895CB1-3C75-43C3-ACFF-32154E77F4C6}" srcOrd="0" destOrd="0" presId="urn:microsoft.com/office/officeart/2005/8/layout/vList5"/>
    <dgm:cxn modelId="{95F9BBFB-FB34-4A33-BFE8-53FD5A2946F3}" type="presParOf" srcId="{A89CC291-7034-4666-BB6F-7617DB0BAFBE}" destId="{75557EED-09CB-4115-AE38-399803E46426}"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8D0155-F347-4637-AFD9-781B22DBB5EE}" type="doc">
      <dgm:prSet loTypeId="urn:microsoft.com/office/officeart/2005/8/layout/pyramid2" loCatId="pyramid" qsTypeId="urn:microsoft.com/office/officeart/2005/8/quickstyle/3d9" qsCatId="3D" csTypeId="urn:microsoft.com/office/officeart/2005/8/colors/accent1_3" csCatId="accent1" phldr="1"/>
      <dgm:spPr/>
    </dgm:pt>
    <dgm:pt modelId="{0263AE52-5D93-4DAD-8170-8F260007F056}">
      <dgm:prSet phldrT="[文字]"/>
      <dgm:spPr/>
      <dgm:t>
        <a:bodyPr/>
        <a:lstStyle/>
        <a:p>
          <a:r>
            <a:rPr lang="zh-TW" altLang="en-US" dirty="0" smtClean="0">
              <a:latin typeface="微軟正黑體" pitchFamily="34" charset="-120"/>
              <a:ea typeface="微軟正黑體" pitchFamily="34" charset="-120"/>
            </a:rPr>
            <a:t>新視野</a:t>
          </a:r>
          <a:endParaRPr lang="zh-TW" altLang="en-US" dirty="0">
            <a:latin typeface="微軟正黑體" pitchFamily="34" charset="-120"/>
            <a:ea typeface="微軟正黑體" pitchFamily="34" charset="-120"/>
          </a:endParaRPr>
        </a:p>
      </dgm:t>
    </dgm:pt>
    <dgm:pt modelId="{C28D77A1-D518-4CD4-9757-B94A52364E3A}" type="parTrans" cxnId="{522C3ECD-F09F-4014-87F5-CC5D5B341D8F}">
      <dgm:prSet/>
      <dgm:spPr/>
      <dgm:t>
        <a:bodyPr/>
        <a:lstStyle/>
        <a:p>
          <a:endParaRPr lang="zh-TW" altLang="en-US">
            <a:latin typeface="微軟正黑體" pitchFamily="34" charset="-120"/>
            <a:ea typeface="微軟正黑體" pitchFamily="34" charset="-120"/>
          </a:endParaRPr>
        </a:p>
      </dgm:t>
    </dgm:pt>
    <dgm:pt modelId="{0AB2A665-71F2-468C-9321-ACBD9CC8E29D}" type="sibTrans" cxnId="{522C3ECD-F09F-4014-87F5-CC5D5B341D8F}">
      <dgm:prSet/>
      <dgm:spPr/>
      <dgm:t>
        <a:bodyPr/>
        <a:lstStyle/>
        <a:p>
          <a:endParaRPr lang="zh-TW" altLang="en-US">
            <a:latin typeface="微軟正黑體" pitchFamily="34" charset="-120"/>
            <a:ea typeface="微軟正黑體" pitchFamily="34" charset="-120"/>
          </a:endParaRPr>
        </a:p>
      </dgm:t>
    </dgm:pt>
    <dgm:pt modelId="{980BA497-09A2-4316-BFA9-7CF702BFB9FB}">
      <dgm:prSet phldrT="[文字]"/>
      <dgm:spPr/>
      <dgm:t>
        <a:bodyPr/>
        <a:lstStyle/>
        <a:p>
          <a:r>
            <a:rPr lang="zh-TW" altLang="en-US" dirty="0" smtClean="0">
              <a:latin typeface="微軟正黑體" pitchFamily="34" charset="-120"/>
              <a:ea typeface="微軟正黑體" pitchFamily="34" charset="-120"/>
            </a:rPr>
            <a:t>創意</a:t>
          </a:r>
          <a:endParaRPr lang="zh-TW" altLang="en-US" dirty="0">
            <a:latin typeface="微軟正黑體" pitchFamily="34" charset="-120"/>
            <a:ea typeface="微軟正黑體" pitchFamily="34" charset="-120"/>
          </a:endParaRPr>
        </a:p>
      </dgm:t>
    </dgm:pt>
    <dgm:pt modelId="{3BFD694B-040C-4F38-BC46-3DBF53D88573}" type="parTrans" cxnId="{A3DD0D1B-BD5D-48A2-A650-E00DADB0BD92}">
      <dgm:prSet/>
      <dgm:spPr/>
      <dgm:t>
        <a:bodyPr/>
        <a:lstStyle/>
        <a:p>
          <a:endParaRPr lang="zh-TW" altLang="en-US">
            <a:latin typeface="微軟正黑體" pitchFamily="34" charset="-120"/>
            <a:ea typeface="微軟正黑體" pitchFamily="34" charset="-120"/>
          </a:endParaRPr>
        </a:p>
      </dgm:t>
    </dgm:pt>
    <dgm:pt modelId="{CC553E7E-A159-43AC-A528-DEB724F10613}" type="sibTrans" cxnId="{A3DD0D1B-BD5D-48A2-A650-E00DADB0BD92}">
      <dgm:prSet/>
      <dgm:spPr/>
      <dgm:t>
        <a:bodyPr/>
        <a:lstStyle/>
        <a:p>
          <a:endParaRPr lang="zh-TW" altLang="en-US">
            <a:latin typeface="微軟正黑體" pitchFamily="34" charset="-120"/>
            <a:ea typeface="微軟正黑體" pitchFamily="34" charset="-120"/>
          </a:endParaRPr>
        </a:p>
      </dgm:t>
    </dgm:pt>
    <dgm:pt modelId="{A3E1F9D8-39EA-44DB-ADF1-BE11342C34CA}">
      <dgm:prSet phldrT="[文字]"/>
      <dgm:spPr/>
      <dgm:t>
        <a:bodyPr/>
        <a:lstStyle/>
        <a:p>
          <a:r>
            <a:rPr lang="zh-TW" altLang="en-US" dirty="0" smtClean="0">
              <a:latin typeface="微軟正黑體" pitchFamily="34" charset="-120"/>
              <a:ea typeface="微軟正黑體" pitchFamily="34" charset="-120"/>
            </a:rPr>
            <a:t>精緻</a:t>
          </a:r>
          <a:endParaRPr lang="zh-TW" altLang="en-US" dirty="0">
            <a:latin typeface="微軟正黑體" pitchFamily="34" charset="-120"/>
            <a:ea typeface="微軟正黑體" pitchFamily="34" charset="-120"/>
          </a:endParaRPr>
        </a:p>
      </dgm:t>
    </dgm:pt>
    <dgm:pt modelId="{565A60F0-6935-45E1-B25F-EE88D7A202B7}" type="parTrans" cxnId="{5595C431-C20B-4E41-A07D-8023CCEAD0F9}">
      <dgm:prSet/>
      <dgm:spPr/>
      <dgm:t>
        <a:bodyPr/>
        <a:lstStyle/>
        <a:p>
          <a:endParaRPr lang="zh-TW" altLang="en-US">
            <a:latin typeface="微軟正黑體" pitchFamily="34" charset="-120"/>
            <a:ea typeface="微軟正黑體" pitchFamily="34" charset="-120"/>
          </a:endParaRPr>
        </a:p>
      </dgm:t>
    </dgm:pt>
    <dgm:pt modelId="{3625811A-2CA0-4251-9AEA-1DDEB48466D5}" type="sibTrans" cxnId="{5595C431-C20B-4E41-A07D-8023CCEAD0F9}">
      <dgm:prSet/>
      <dgm:spPr/>
      <dgm:t>
        <a:bodyPr/>
        <a:lstStyle/>
        <a:p>
          <a:endParaRPr lang="zh-TW" altLang="en-US">
            <a:latin typeface="微軟正黑體" pitchFamily="34" charset="-120"/>
            <a:ea typeface="微軟正黑體" pitchFamily="34" charset="-120"/>
          </a:endParaRPr>
        </a:p>
      </dgm:t>
    </dgm:pt>
    <dgm:pt modelId="{CAF78E8F-65D2-4615-B85C-9BBC07A3578B}" type="pres">
      <dgm:prSet presAssocID="{CB8D0155-F347-4637-AFD9-781B22DBB5EE}" presName="compositeShape" presStyleCnt="0">
        <dgm:presLayoutVars>
          <dgm:dir/>
          <dgm:resizeHandles/>
        </dgm:presLayoutVars>
      </dgm:prSet>
      <dgm:spPr/>
    </dgm:pt>
    <dgm:pt modelId="{1CF85FDB-971A-47B2-B690-E5E0D736EBA3}" type="pres">
      <dgm:prSet presAssocID="{CB8D0155-F347-4637-AFD9-781B22DBB5EE}" presName="pyramid" presStyleLbl="node1" presStyleIdx="0" presStyleCnt="1" custLinFactNeighborX="34074" custLinFactNeighborY="-18519"/>
      <dgm:spPr/>
    </dgm:pt>
    <dgm:pt modelId="{0311F87D-C291-4E5E-B575-745B8FF567C8}" type="pres">
      <dgm:prSet presAssocID="{CB8D0155-F347-4637-AFD9-781B22DBB5EE}" presName="theList" presStyleCnt="0"/>
      <dgm:spPr/>
    </dgm:pt>
    <dgm:pt modelId="{1109F08A-17F1-41A9-8324-63BF27ABC037}" type="pres">
      <dgm:prSet presAssocID="{0263AE52-5D93-4DAD-8170-8F260007F056}" presName="aNode" presStyleLbl="fgAcc1" presStyleIdx="0" presStyleCnt="3">
        <dgm:presLayoutVars>
          <dgm:bulletEnabled val="1"/>
        </dgm:presLayoutVars>
      </dgm:prSet>
      <dgm:spPr/>
      <dgm:t>
        <a:bodyPr/>
        <a:lstStyle/>
        <a:p>
          <a:endParaRPr lang="zh-TW" altLang="en-US"/>
        </a:p>
      </dgm:t>
    </dgm:pt>
    <dgm:pt modelId="{13840315-C0D9-4415-A3B0-BEF90283864F}" type="pres">
      <dgm:prSet presAssocID="{0263AE52-5D93-4DAD-8170-8F260007F056}" presName="aSpace" presStyleCnt="0"/>
      <dgm:spPr/>
    </dgm:pt>
    <dgm:pt modelId="{F184DD5C-EC7D-4DE5-8EF6-3ED6AAD6A445}" type="pres">
      <dgm:prSet presAssocID="{980BA497-09A2-4316-BFA9-7CF702BFB9FB}" presName="aNode" presStyleLbl="fgAcc1" presStyleIdx="1" presStyleCnt="3">
        <dgm:presLayoutVars>
          <dgm:bulletEnabled val="1"/>
        </dgm:presLayoutVars>
      </dgm:prSet>
      <dgm:spPr/>
      <dgm:t>
        <a:bodyPr/>
        <a:lstStyle/>
        <a:p>
          <a:endParaRPr lang="zh-TW" altLang="en-US"/>
        </a:p>
      </dgm:t>
    </dgm:pt>
    <dgm:pt modelId="{14AEDE18-7F01-4469-96DF-35EAA9CB5CD4}" type="pres">
      <dgm:prSet presAssocID="{980BA497-09A2-4316-BFA9-7CF702BFB9FB}" presName="aSpace" presStyleCnt="0"/>
      <dgm:spPr/>
    </dgm:pt>
    <dgm:pt modelId="{40E84DAB-FC27-443B-B024-2A3BC334A267}" type="pres">
      <dgm:prSet presAssocID="{A3E1F9D8-39EA-44DB-ADF1-BE11342C34CA}" presName="aNode" presStyleLbl="fgAcc1" presStyleIdx="2" presStyleCnt="3">
        <dgm:presLayoutVars>
          <dgm:bulletEnabled val="1"/>
        </dgm:presLayoutVars>
      </dgm:prSet>
      <dgm:spPr/>
      <dgm:t>
        <a:bodyPr/>
        <a:lstStyle/>
        <a:p>
          <a:endParaRPr lang="zh-TW" altLang="en-US"/>
        </a:p>
      </dgm:t>
    </dgm:pt>
    <dgm:pt modelId="{11B3D430-6B5B-44D1-8305-4A8E04B8FF0E}" type="pres">
      <dgm:prSet presAssocID="{A3E1F9D8-39EA-44DB-ADF1-BE11342C34CA}" presName="aSpace" presStyleCnt="0"/>
      <dgm:spPr/>
    </dgm:pt>
  </dgm:ptLst>
  <dgm:cxnLst>
    <dgm:cxn modelId="{565D8FBC-0ABC-4305-93A9-2CFF77DFFBCF}" type="presOf" srcId="{0263AE52-5D93-4DAD-8170-8F260007F056}" destId="{1109F08A-17F1-41A9-8324-63BF27ABC037}" srcOrd="0" destOrd="0" presId="urn:microsoft.com/office/officeart/2005/8/layout/pyramid2"/>
    <dgm:cxn modelId="{F62B9395-EFE8-464C-B324-EF78F1BE7026}" type="presOf" srcId="{A3E1F9D8-39EA-44DB-ADF1-BE11342C34CA}" destId="{40E84DAB-FC27-443B-B024-2A3BC334A267}" srcOrd="0" destOrd="0" presId="urn:microsoft.com/office/officeart/2005/8/layout/pyramid2"/>
    <dgm:cxn modelId="{522C3ECD-F09F-4014-87F5-CC5D5B341D8F}" srcId="{CB8D0155-F347-4637-AFD9-781B22DBB5EE}" destId="{0263AE52-5D93-4DAD-8170-8F260007F056}" srcOrd="0" destOrd="0" parTransId="{C28D77A1-D518-4CD4-9757-B94A52364E3A}" sibTransId="{0AB2A665-71F2-468C-9321-ACBD9CC8E29D}"/>
    <dgm:cxn modelId="{A3DD0D1B-BD5D-48A2-A650-E00DADB0BD92}" srcId="{CB8D0155-F347-4637-AFD9-781B22DBB5EE}" destId="{980BA497-09A2-4316-BFA9-7CF702BFB9FB}" srcOrd="1" destOrd="0" parTransId="{3BFD694B-040C-4F38-BC46-3DBF53D88573}" sibTransId="{CC553E7E-A159-43AC-A528-DEB724F10613}"/>
    <dgm:cxn modelId="{2FA501B5-16C8-4EF0-8E15-35C52A67D40A}" type="presOf" srcId="{980BA497-09A2-4316-BFA9-7CF702BFB9FB}" destId="{F184DD5C-EC7D-4DE5-8EF6-3ED6AAD6A445}" srcOrd="0" destOrd="0" presId="urn:microsoft.com/office/officeart/2005/8/layout/pyramid2"/>
    <dgm:cxn modelId="{5595C431-C20B-4E41-A07D-8023CCEAD0F9}" srcId="{CB8D0155-F347-4637-AFD9-781B22DBB5EE}" destId="{A3E1F9D8-39EA-44DB-ADF1-BE11342C34CA}" srcOrd="2" destOrd="0" parTransId="{565A60F0-6935-45E1-B25F-EE88D7A202B7}" sibTransId="{3625811A-2CA0-4251-9AEA-1DDEB48466D5}"/>
    <dgm:cxn modelId="{6C372FEF-ABA4-401F-A9B0-153B96DE0DAA}" type="presOf" srcId="{CB8D0155-F347-4637-AFD9-781B22DBB5EE}" destId="{CAF78E8F-65D2-4615-B85C-9BBC07A3578B}" srcOrd="0" destOrd="0" presId="urn:microsoft.com/office/officeart/2005/8/layout/pyramid2"/>
    <dgm:cxn modelId="{4FD836F2-CB20-4361-ADB6-C1B4B7A71B4F}" type="presParOf" srcId="{CAF78E8F-65D2-4615-B85C-9BBC07A3578B}" destId="{1CF85FDB-971A-47B2-B690-E5E0D736EBA3}" srcOrd="0" destOrd="0" presId="urn:microsoft.com/office/officeart/2005/8/layout/pyramid2"/>
    <dgm:cxn modelId="{8E9A02D7-7074-4A9F-A74A-B8D23CDF4E7E}" type="presParOf" srcId="{CAF78E8F-65D2-4615-B85C-9BBC07A3578B}" destId="{0311F87D-C291-4E5E-B575-745B8FF567C8}" srcOrd="1" destOrd="0" presId="urn:microsoft.com/office/officeart/2005/8/layout/pyramid2"/>
    <dgm:cxn modelId="{C90A943F-7346-4936-B08C-A896636E4063}" type="presParOf" srcId="{0311F87D-C291-4E5E-B575-745B8FF567C8}" destId="{1109F08A-17F1-41A9-8324-63BF27ABC037}" srcOrd="0" destOrd="0" presId="urn:microsoft.com/office/officeart/2005/8/layout/pyramid2"/>
    <dgm:cxn modelId="{60AD5EEC-BEEC-4670-B2E5-E1B5D1482EE4}" type="presParOf" srcId="{0311F87D-C291-4E5E-B575-745B8FF567C8}" destId="{13840315-C0D9-4415-A3B0-BEF90283864F}" srcOrd="1" destOrd="0" presId="urn:microsoft.com/office/officeart/2005/8/layout/pyramid2"/>
    <dgm:cxn modelId="{7D19F5A7-C7A9-45DF-B186-FC001BAF1FA9}" type="presParOf" srcId="{0311F87D-C291-4E5E-B575-745B8FF567C8}" destId="{F184DD5C-EC7D-4DE5-8EF6-3ED6AAD6A445}" srcOrd="2" destOrd="0" presId="urn:microsoft.com/office/officeart/2005/8/layout/pyramid2"/>
    <dgm:cxn modelId="{1701A9E6-A9C9-432B-87FB-90A34FE69143}" type="presParOf" srcId="{0311F87D-C291-4E5E-B575-745B8FF567C8}" destId="{14AEDE18-7F01-4469-96DF-35EAA9CB5CD4}" srcOrd="3" destOrd="0" presId="urn:microsoft.com/office/officeart/2005/8/layout/pyramid2"/>
    <dgm:cxn modelId="{128FF707-45AB-43E6-B678-C5DB8DD75C0E}" type="presParOf" srcId="{0311F87D-C291-4E5E-B575-745B8FF567C8}" destId="{40E84DAB-FC27-443B-B024-2A3BC334A267}" srcOrd="4" destOrd="0" presId="urn:microsoft.com/office/officeart/2005/8/layout/pyramid2"/>
    <dgm:cxn modelId="{68F396F6-BE88-49B9-AF6A-0933C67206CE}" type="presParOf" srcId="{0311F87D-C291-4E5E-B575-745B8FF567C8}" destId="{11B3D430-6B5B-44D1-8305-4A8E04B8FF0E}" srcOrd="5"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0861DB-A981-43FC-BAAB-87112EAE7447}" type="doc">
      <dgm:prSet loTypeId="urn:microsoft.com/office/officeart/2005/8/layout/radial6" loCatId="relationship" qsTypeId="urn:microsoft.com/office/officeart/2005/8/quickstyle/3d1" qsCatId="3D" csTypeId="urn:microsoft.com/office/officeart/2005/8/colors/colorful5" csCatId="colorful" phldr="1"/>
      <dgm:spPr/>
      <dgm:t>
        <a:bodyPr/>
        <a:lstStyle/>
        <a:p>
          <a:endParaRPr lang="zh-TW" altLang="en-US"/>
        </a:p>
      </dgm:t>
    </dgm:pt>
    <dgm:pt modelId="{A5191528-F1F7-464D-8730-F814D6FB7E47}">
      <dgm:prSet phldrT="[文字]"/>
      <dgm:spPr/>
      <dgm:t>
        <a:bodyPr/>
        <a:lstStyle/>
        <a:p>
          <a:r>
            <a:rPr lang="zh-TW" altLang="en-US" dirty="0" smtClean="0">
              <a:latin typeface="標楷體" pitchFamily="65" charset="-120"/>
              <a:ea typeface="標楷體" pitchFamily="65" charset="-120"/>
            </a:rPr>
            <a:t>學校</a:t>
          </a:r>
          <a:endParaRPr lang="en-US" altLang="zh-TW" dirty="0" smtClean="0">
            <a:latin typeface="標楷體" pitchFamily="65" charset="-120"/>
            <a:ea typeface="標楷體" pitchFamily="65" charset="-120"/>
          </a:endParaRPr>
        </a:p>
        <a:p>
          <a:r>
            <a:rPr lang="zh-TW" altLang="en-US" dirty="0" smtClean="0">
              <a:latin typeface="標楷體" pitchFamily="65" charset="-120"/>
              <a:ea typeface="標楷體" pitchFamily="65" charset="-120"/>
            </a:rPr>
            <a:t>圖像</a:t>
          </a:r>
          <a:endParaRPr lang="zh-TW" altLang="en-US" dirty="0">
            <a:latin typeface="標楷體" pitchFamily="65" charset="-120"/>
            <a:ea typeface="標楷體" pitchFamily="65" charset="-120"/>
          </a:endParaRPr>
        </a:p>
      </dgm:t>
    </dgm:pt>
    <dgm:pt modelId="{A7329285-4996-4BDB-8864-D812366821C4}" type="parTrans" cxnId="{658752EC-3B2F-4976-9182-C86EA9854A96}">
      <dgm:prSet/>
      <dgm:spPr/>
      <dgm:t>
        <a:bodyPr/>
        <a:lstStyle/>
        <a:p>
          <a:endParaRPr lang="zh-TW" altLang="en-US">
            <a:latin typeface="微軟正黑體" pitchFamily="34" charset="-120"/>
            <a:ea typeface="微軟正黑體" pitchFamily="34" charset="-120"/>
          </a:endParaRPr>
        </a:p>
      </dgm:t>
    </dgm:pt>
    <dgm:pt modelId="{E0357274-2214-4384-9747-0207A033C9FB}" type="sibTrans" cxnId="{658752EC-3B2F-4976-9182-C86EA9854A96}">
      <dgm:prSet/>
      <dgm:spPr/>
      <dgm:t>
        <a:bodyPr/>
        <a:lstStyle/>
        <a:p>
          <a:endParaRPr lang="zh-TW" altLang="en-US">
            <a:latin typeface="微軟正黑體" pitchFamily="34" charset="-120"/>
            <a:ea typeface="微軟正黑體" pitchFamily="34" charset="-120"/>
          </a:endParaRPr>
        </a:p>
      </dgm:t>
    </dgm:pt>
    <dgm:pt modelId="{F6B84BD4-DA29-4AC5-AFB0-2F56F726F5AD}">
      <dgm:prSet phldrT="[文字]"/>
      <dgm:spPr/>
      <dgm:t>
        <a:bodyPr/>
        <a:lstStyle/>
        <a:p>
          <a:r>
            <a:rPr lang="zh-TW" altLang="en-US" dirty="0" smtClean="0">
              <a:latin typeface="標楷體" pitchFamily="65" charset="-120"/>
              <a:ea typeface="標楷體" pitchFamily="65" charset="-120"/>
            </a:rPr>
            <a:t>學生</a:t>
          </a:r>
          <a:endParaRPr lang="zh-TW" altLang="en-US" dirty="0">
            <a:latin typeface="標楷體" pitchFamily="65" charset="-120"/>
            <a:ea typeface="標楷體" pitchFamily="65" charset="-120"/>
          </a:endParaRPr>
        </a:p>
      </dgm:t>
    </dgm:pt>
    <dgm:pt modelId="{A3DBDB29-EFE4-4B4D-917A-90389C46D784}" type="parTrans" cxnId="{13E41BD2-FEB6-4AAF-94A8-3C95E4BB38FB}">
      <dgm:prSet/>
      <dgm:spPr/>
      <dgm:t>
        <a:bodyPr/>
        <a:lstStyle/>
        <a:p>
          <a:endParaRPr lang="zh-TW" altLang="en-US">
            <a:latin typeface="微軟正黑體" pitchFamily="34" charset="-120"/>
            <a:ea typeface="微軟正黑體" pitchFamily="34" charset="-120"/>
          </a:endParaRPr>
        </a:p>
      </dgm:t>
    </dgm:pt>
    <dgm:pt modelId="{975E99AF-483E-4BAC-ADB5-C342B6EB15AF}" type="sibTrans" cxnId="{13E41BD2-FEB6-4AAF-94A8-3C95E4BB38FB}">
      <dgm:prSet/>
      <dgm:spPr/>
      <dgm:t>
        <a:bodyPr/>
        <a:lstStyle/>
        <a:p>
          <a:endParaRPr lang="zh-TW" altLang="en-US">
            <a:latin typeface="微軟正黑體" pitchFamily="34" charset="-120"/>
            <a:ea typeface="微軟正黑體" pitchFamily="34" charset="-120"/>
          </a:endParaRPr>
        </a:p>
      </dgm:t>
    </dgm:pt>
    <dgm:pt modelId="{23A47170-308E-4716-8D06-6BB569EB2E6F}">
      <dgm:prSet phldrT="[文字]"/>
      <dgm:spPr/>
      <dgm:t>
        <a:bodyPr/>
        <a:lstStyle/>
        <a:p>
          <a:r>
            <a:rPr lang="zh-TW" altLang="en-US" dirty="0" smtClean="0">
              <a:latin typeface="標楷體" pitchFamily="65" charset="-120"/>
              <a:ea typeface="標楷體" pitchFamily="65" charset="-120"/>
            </a:rPr>
            <a:t>教師</a:t>
          </a:r>
          <a:endParaRPr lang="zh-TW" altLang="en-US" dirty="0">
            <a:latin typeface="標楷體" pitchFamily="65" charset="-120"/>
            <a:ea typeface="標楷體" pitchFamily="65" charset="-120"/>
          </a:endParaRPr>
        </a:p>
      </dgm:t>
    </dgm:pt>
    <dgm:pt modelId="{506AAA65-D08C-4ECD-987C-D76CC8AEA0A2}" type="parTrans" cxnId="{5A6E2416-DC3C-43D7-AC2E-C6197BF6FB5A}">
      <dgm:prSet/>
      <dgm:spPr/>
      <dgm:t>
        <a:bodyPr/>
        <a:lstStyle/>
        <a:p>
          <a:endParaRPr lang="zh-TW" altLang="en-US">
            <a:latin typeface="微軟正黑體" pitchFamily="34" charset="-120"/>
            <a:ea typeface="微軟正黑體" pitchFamily="34" charset="-120"/>
          </a:endParaRPr>
        </a:p>
      </dgm:t>
    </dgm:pt>
    <dgm:pt modelId="{3CEB7827-A909-419E-AFA2-28A5223387E7}" type="sibTrans" cxnId="{5A6E2416-DC3C-43D7-AC2E-C6197BF6FB5A}">
      <dgm:prSet/>
      <dgm:spPr/>
      <dgm:t>
        <a:bodyPr/>
        <a:lstStyle/>
        <a:p>
          <a:endParaRPr lang="zh-TW" altLang="en-US">
            <a:latin typeface="微軟正黑體" pitchFamily="34" charset="-120"/>
            <a:ea typeface="微軟正黑體" pitchFamily="34" charset="-120"/>
          </a:endParaRPr>
        </a:p>
      </dgm:t>
    </dgm:pt>
    <dgm:pt modelId="{67C69F3F-B4D4-4DF7-B522-94FF681D0536}">
      <dgm:prSet phldrT="[文字]"/>
      <dgm:spPr/>
      <dgm:t>
        <a:bodyPr/>
        <a:lstStyle/>
        <a:p>
          <a:r>
            <a:rPr lang="zh-TW" altLang="en-US" dirty="0" smtClean="0">
              <a:latin typeface="標楷體" pitchFamily="65" charset="-120"/>
              <a:ea typeface="標楷體" pitchFamily="65" charset="-120"/>
            </a:rPr>
            <a:t>行政</a:t>
          </a:r>
          <a:endParaRPr lang="zh-TW" altLang="en-US" dirty="0">
            <a:latin typeface="標楷體" pitchFamily="65" charset="-120"/>
            <a:ea typeface="標楷體" pitchFamily="65" charset="-120"/>
          </a:endParaRPr>
        </a:p>
      </dgm:t>
    </dgm:pt>
    <dgm:pt modelId="{E11EF798-1316-4362-B3BC-8125B0809795}" type="parTrans" cxnId="{315838B3-58A8-4C1A-B6E0-E5A70FC922DE}">
      <dgm:prSet/>
      <dgm:spPr/>
      <dgm:t>
        <a:bodyPr/>
        <a:lstStyle/>
        <a:p>
          <a:endParaRPr lang="zh-TW" altLang="en-US">
            <a:latin typeface="微軟正黑體" pitchFamily="34" charset="-120"/>
            <a:ea typeface="微軟正黑體" pitchFamily="34" charset="-120"/>
          </a:endParaRPr>
        </a:p>
      </dgm:t>
    </dgm:pt>
    <dgm:pt modelId="{B7610646-D6A9-4CD7-A111-E83DA8F7DDD1}" type="sibTrans" cxnId="{315838B3-58A8-4C1A-B6E0-E5A70FC922DE}">
      <dgm:prSet/>
      <dgm:spPr/>
      <dgm:t>
        <a:bodyPr/>
        <a:lstStyle/>
        <a:p>
          <a:endParaRPr lang="zh-TW" altLang="en-US">
            <a:latin typeface="微軟正黑體" pitchFamily="34" charset="-120"/>
            <a:ea typeface="微軟正黑體" pitchFamily="34" charset="-120"/>
          </a:endParaRPr>
        </a:p>
      </dgm:t>
    </dgm:pt>
    <dgm:pt modelId="{07F8990A-866A-4B5C-839C-66BD0CA140E5}">
      <dgm:prSet phldrT="[文字]"/>
      <dgm:spPr/>
      <dgm:t>
        <a:bodyPr/>
        <a:lstStyle/>
        <a:p>
          <a:r>
            <a:rPr lang="zh-TW" altLang="en-US" dirty="0" smtClean="0">
              <a:latin typeface="標楷體" pitchFamily="65" charset="-120"/>
              <a:ea typeface="標楷體" pitchFamily="65" charset="-120"/>
            </a:rPr>
            <a:t>環境</a:t>
          </a:r>
          <a:endParaRPr lang="zh-TW" altLang="en-US" dirty="0">
            <a:latin typeface="標楷體" pitchFamily="65" charset="-120"/>
            <a:ea typeface="標楷體" pitchFamily="65" charset="-120"/>
          </a:endParaRPr>
        </a:p>
      </dgm:t>
    </dgm:pt>
    <dgm:pt modelId="{23F080BA-2AB4-49FE-BA2C-517B1EB2C079}" type="parTrans" cxnId="{71BA3927-1613-4BB5-BD9A-B349E0073F81}">
      <dgm:prSet/>
      <dgm:spPr/>
      <dgm:t>
        <a:bodyPr/>
        <a:lstStyle/>
        <a:p>
          <a:endParaRPr lang="zh-TW" altLang="en-US">
            <a:latin typeface="微軟正黑體" pitchFamily="34" charset="-120"/>
            <a:ea typeface="微軟正黑體" pitchFamily="34" charset="-120"/>
          </a:endParaRPr>
        </a:p>
      </dgm:t>
    </dgm:pt>
    <dgm:pt modelId="{5F17ED3E-B667-4473-80AE-023AA595CB6B}" type="sibTrans" cxnId="{71BA3927-1613-4BB5-BD9A-B349E0073F81}">
      <dgm:prSet/>
      <dgm:spPr/>
      <dgm:t>
        <a:bodyPr/>
        <a:lstStyle/>
        <a:p>
          <a:endParaRPr lang="zh-TW" altLang="en-US">
            <a:latin typeface="微軟正黑體" pitchFamily="34" charset="-120"/>
            <a:ea typeface="微軟正黑體" pitchFamily="34" charset="-120"/>
          </a:endParaRPr>
        </a:p>
      </dgm:t>
    </dgm:pt>
    <dgm:pt modelId="{9BFBA293-CBFE-447A-8F40-5EC70266A6EE}" type="pres">
      <dgm:prSet presAssocID="{D90861DB-A981-43FC-BAAB-87112EAE7447}" presName="Name0" presStyleCnt="0">
        <dgm:presLayoutVars>
          <dgm:chMax val="1"/>
          <dgm:dir/>
          <dgm:animLvl val="ctr"/>
          <dgm:resizeHandles val="exact"/>
        </dgm:presLayoutVars>
      </dgm:prSet>
      <dgm:spPr/>
      <dgm:t>
        <a:bodyPr/>
        <a:lstStyle/>
        <a:p>
          <a:endParaRPr lang="zh-TW" altLang="en-US"/>
        </a:p>
      </dgm:t>
    </dgm:pt>
    <dgm:pt modelId="{C29C5387-1A24-45FC-9DA9-4B964114FB98}" type="pres">
      <dgm:prSet presAssocID="{A5191528-F1F7-464D-8730-F814D6FB7E47}" presName="centerShape" presStyleLbl="node0" presStyleIdx="0" presStyleCnt="1"/>
      <dgm:spPr/>
      <dgm:t>
        <a:bodyPr/>
        <a:lstStyle/>
        <a:p>
          <a:endParaRPr lang="zh-TW" altLang="en-US"/>
        </a:p>
      </dgm:t>
    </dgm:pt>
    <dgm:pt modelId="{DD4C1097-5543-4302-88E1-85F3EFE6EE05}" type="pres">
      <dgm:prSet presAssocID="{F6B84BD4-DA29-4AC5-AFB0-2F56F726F5AD}" presName="node" presStyleLbl="node1" presStyleIdx="0" presStyleCnt="4">
        <dgm:presLayoutVars>
          <dgm:bulletEnabled val="1"/>
        </dgm:presLayoutVars>
      </dgm:prSet>
      <dgm:spPr/>
      <dgm:t>
        <a:bodyPr/>
        <a:lstStyle/>
        <a:p>
          <a:endParaRPr lang="zh-TW" altLang="en-US"/>
        </a:p>
      </dgm:t>
    </dgm:pt>
    <dgm:pt modelId="{3C8B66ED-52F6-4DD9-A591-88457EC68196}" type="pres">
      <dgm:prSet presAssocID="{F6B84BD4-DA29-4AC5-AFB0-2F56F726F5AD}" presName="dummy" presStyleCnt="0"/>
      <dgm:spPr/>
    </dgm:pt>
    <dgm:pt modelId="{C7398E8E-95E5-4D4C-B62F-464C13E5A76C}" type="pres">
      <dgm:prSet presAssocID="{975E99AF-483E-4BAC-ADB5-C342B6EB15AF}" presName="sibTrans" presStyleLbl="sibTrans2D1" presStyleIdx="0" presStyleCnt="4"/>
      <dgm:spPr/>
      <dgm:t>
        <a:bodyPr/>
        <a:lstStyle/>
        <a:p>
          <a:endParaRPr lang="zh-TW" altLang="en-US"/>
        </a:p>
      </dgm:t>
    </dgm:pt>
    <dgm:pt modelId="{49D51F5D-B8E8-4A37-9FF4-C786BAAA5B6B}" type="pres">
      <dgm:prSet presAssocID="{23A47170-308E-4716-8D06-6BB569EB2E6F}" presName="node" presStyleLbl="node1" presStyleIdx="1" presStyleCnt="4">
        <dgm:presLayoutVars>
          <dgm:bulletEnabled val="1"/>
        </dgm:presLayoutVars>
      </dgm:prSet>
      <dgm:spPr/>
      <dgm:t>
        <a:bodyPr/>
        <a:lstStyle/>
        <a:p>
          <a:endParaRPr lang="zh-TW" altLang="en-US"/>
        </a:p>
      </dgm:t>
    </dgm:pt>
    <dgm:pt modelId="{CC62E34F-48C0-4070-89CB-A585DC206B90}" type="pres">
      <dgm:prSet presAssocID="{23A47170-308E-4716-8D06-6BB569EB2E6F}" presName="dummy" presStyleCnt="0"/>
      <dgm:spPr/>
    </dgm:pt>
    <dgm:pt modelId="{10E5394A-6E33-48D0-8569-838FC2051954}" type="pres">
      <dgm:prSet presAssocID="{3CEB7827-A909-419E-AFA2-28A5223387E7}" presName="sibTrans" presStyleLbl="sibTrans2D1" presStyleIdx="1" presStyleCnt="4"/>
      <dgm:spPr/>
      <dgm:t>
        <a:bodyPr/>
        <a:lstStyle/>
        <a:p>
          <a:endParaRPr lang="zh-TW" altLang="en-US"/>
        </a:p>
      </dgm:t>
    </dgm:pt>
    <dgm:pt modelId="{BC86487E-AC27-4FA6-93CD-E7017D0FDF7F}" type="pres">
      <dgm:prSet presAssocID="{67C69F3F-B4D4-4DF7-B522-94FF681D0536}" presName="node" presStyleLbl="node1" presStyleIdx="2" presStyleCnt="4">
        <dgm:presLayoutVars>
          <dgm:bulletEnabled val="1"/>
        </dgm:presLayoutVars>
      </dgm:prSet>
      <dgm:spPr/>
      <dgm:t>
        <a:bodyPr/>
        <a:lstStyle/>
        <a:p>
          <a:endParaRPr lang="zh-TW" altLang="en-US"/>
        </a:p>
      </dgm:t>
    </dgm:pt>
    <dgm:pt modelId="{1765A705-414F-4A97-8303-1DD75BA9665E}" type="pres">
      <dgm:prSet presAssocID="{67C69F3F-B4D4-4DF7-B522-94FF681D0536}" presName="dummy" presStyleCnt="0"/>
      <dgm:spPr/>
    </dgm:pt>
    <dgm:pt modelId="{047ABE96-36E8-4251-AC27-4EFBFE6117D8}" type="pres">
      <dgm:prSet presAssocID="{B7610646-D6A9-4CD7-A111-E83DA8F7DDD1}" presName="sibTrans" presStyleLbl="sibTrans2D1" presStyleIdx="2" presStyleCnt="4"/>
      <dgm:spPr/>
      <dgm:t>
        <a:bodyPr/>
        <a:lstStyle/>
        <a:p>
          <a:endParaRPr lang="zh-TW" altLang="en-US"/>
        </a:p>
      </dgm:t>
    </dgm:pt>
    <dgm:pt modelId="{3483DC61-9CF5-4CEA-9E08-CF15CCCB1F13}" type="pres">
      <dgm:prSet presAssocID="{07F8990A-866A-4B5C-839C-66BD0CA140E5}" presName="node" presStyleLbl="node1" presStyleIdx="3" presStyleCnt="4">
        <dgm:presLayoutVars>
          <dgm:bulletEnabled val="1"/>
        </dgm:presLayoutVars>
      </dgm:prSet>
      <dgm:spPr/>
      <dgm:t>
        <a:bodyPr/>
        <a:lstStyle/>
        <a:p>
          <a:endParaRPr lang="zh-TW" altLang="en-US"/>
        </a:p>
      </dgm:t>
    </dgm:pt>
    <dgm:pt modelId="{8ECF28F2-39FD-49BD-9CF0-549AB132A01D}" type="pres">
      <dgm:prSet presAssocID="{07F8990A-866A-4B5C-839C-66BD0CA140E5}" presName="dummy" presStyleCnt="0"/>
      <dgm:spPr/>
    </dgm:pt>
    <dgm:pt modelId="{92D3AC2B-B53E-435A-97D8-D7531B2B4AC2}" type="pres">
      <dgm:prSet presAssocID="{5F17ED3E-B667-4473-80AE-023AA595CB6B}" presName="sibTrans" presStyleLbl="sibTrans2D1" presStyleIdx="3" presStyleCnt="4"/>
      <dgm:spPr/>
      <dgm:t>
        <a:bodyPr/>
        <a:lstStyle/>
        <a:p>
          <a:endParaRPr lang="zh-TW" altLang="en-US"/>
        </a:p>
      </dgm:t>
    </dgm:pt>
  </dgm:ptLst>
  <dgm:cxnLst>
    <dgm:cxn modelId="{315838B3-58A8-4C1A-B6E0-E5A70FC922DE}" srcId="{A5191528-F1F7-464D-8730-F814D6FB7E47}" destId="{67C69F3F-B4D4-4DF7-B522-94FF681D0536}" srcOrd="2" destOrd="0" parTransId="{E11EF798-1316-4362-B3BC-8125B0809795}" sibTransId="{B7610646-D6A9-4CD7-A111-E83DA8F7DDD1}"/>
    <dgm:cxn modelId="{13E41BD2-FEB6-4AAF-94A8-3C95E4BB38FB}" srcId="{A5191528-F1F7-464D-8730-F814D6FB7E47}" destId="{F6B84BD4-DA29-4AC5-AFB0-2F56F726F5AD}" srcOrd="0" destOrd="0" parTransId="{A3DBDB29-EFE4-4B4D-917A-90389C46D784}" sibTransId="{975E99AF-483E-4BAC-ADB5-C342B6EB15AF}"/>
    <dgm:cxn modelId="{F1A10AFD-457D-4FCD-ABF7-47D6BB0B6514}" type="presOf" srcId="{5F17ED3E-B667-4473-80AE-023AA595CB6B}" destId="{92D3AC2B-B53E-435A-97D8-D7531B2B4AC2}" srcOrd="0" destOrd="0" presId="urn:microsoft.com/office/officeart/2005/8/layout/radial6"/>
    <dgm:cxn modelId="{F245B3FA-D5FF-4027-960D-7F25D1A1858F}" type="presOf" srcId="{F6B84BD4-DA29-4AC5-AFB0-2F56F726F5AD}" destId="{DD4C1097-5543-4302-88E1-85F3EFE6EE05}" srcOrd="0" destOrd="0" presId="urn:microsoft.com/office/officeart/2005/8/layout/radial6"/>
    <dgm:cxn modelId="{5A6E2416-DC3C-43D7-AC2E-C6197BF6FB5A}" srcId="{A5191528-F1F7-464D-8730-F814D6FB7E47}" destId="{23A47170-308E-4716-8D06-6BB569EB2E6F}" srcOrd="1" destOrd="0" parTransId="{506AAA65-D08C-4ECD-987C-D76CC8AEA0A2}" sibTransId="{3CEB7827-A909-419E-AFA2-28A5223387E7}"/>
    <dgm:cxn modelId="{658752EC-3B2F-4976-9182-C86EA9854A96}" srcId="{D90861DB-A981-43FC-BAAB-87112EAE7447}" destId="{A5191528-F1F7-464D-8730-F814D6FB7E47}" srcOrd="0" destOrd="0" parTransId="{A7329285-4996-4BDB-8864-D812366821C4}" sibTransId="{E0357274-2214-4384-9747-0207A033C9FB}"/>
    <dgm:cxn modelId="{397B78B1-837A-4106-80B5-91C035814059}" type="presOf" srcId="{23A47170-308E-4716-8D06-6BB569EB2E6F}" destId="{49D51F5D-B8E8-4A37-9FF4-C786BAAA5B6B}" srcOrd="0" destOrd="0" presId="urn:microsoft.com/office/officeart/2005/8/layout/radial6"/>
    <dgm:cxn modelId="{224C5429-2190-4C33-87CB-66D7EDD64EB8}" type="presOf" srcId="{3CEB7827-A909-419E-AFA2-28A5223387E7}" destId="{10E5394A-6E33-48D0-8569-838FC2051954}" srcOrd="0" destOrd="0" presId="urn:microsoft.com/office/officeart/2005/8/layout/radial6"/>
    <dgm:cxn modelId="{71BA3927-1613-4BB5-BD9A-B349E0073F81}" srcId="{A5191528-F1F7-464D-8730-F814D6FB7E47}" destId="{07F8990A-866A-4B5C-839C-66BD0CA140E5}" srcOrd="3" destOrd="0" parTransId="{23F080BA-2AB4-49FE-BA2C-517B1EB2C079}" sibTransId="{5F17ED3E-B667-4473-80AE-023AA595CB6B}"/>
    <dgm:cxn modelId="{2B5CE409-008A-438E-AA18-1294FABBBDFA}" type="presOf" srcId="{975E99AF-483E-4BAC-ADB5-C342B6EB15AF}" destId="{C7398E8E-95E5-4D4C-B62F-464C13E5A76C}" srcOrd="0" destOrd="0" presId="urn:microsoft.com/office/officeart/2005/8/layout/radial6"/>
    <dgm:cxn modelId="{D02811F3-EFD7-42DF-AB3C-82B19152B301}" type="presOf" srcId="{67C69F3F-B4D4-4DF7-B522-94FF681D0536}" destId="{BC86487E-AC27-4FA6-93CD-E7017D0FDF7F}" srcOrd="0" destOrd="0" presId="urn:microsoft.com/office/officeart/2005/8/layout/radial6"/>
    <dgm:cxn modelId="{30EE5FB4-A253-493D-9DF5-FCFBB17F231E}" type="presOf" srcId="{B7610646-D6A9-4CD7-A111-E83DA8F7DDD1}" destId="{047ABE96-36E8-4251-AC27-4EFBFE6117D8}" srcOrd="0" destOrd="0" presId="urn:microsoft.com/office/officeart/2005/8/layout/radial6"/>
    <dgm:cxn modelId="{B5EDADE5-259A-4E76-A91B-66CE93E06B0E}" type="presOf" srcId="{D90861DB-A981-43FC-BAAB-87112EAE7447}" destId="{9BFBA293-CBFE-447A-8F40-5EC70266A6EE}" srcOrd="0" destOrd="0" presId="urn:microsoft.com/office/officeart/2005/8/layout/radial6"/>
    <dgm:cxn modelId="{009B7122-A15F-4FD6-AC44-161F69427B18}" type="presOf" srcId="{A5191528-F1F7-464D-8730-F814D6FB7E47}" destId="{C29C5387-1A24-45FC-9DA9-4B964114FB98}" srcOrd="0" destOrd="0" presId="urn:microsoft.com/office/officeart/2005/8/layout/radial6"/>
    <dgm:cxn modelId="{8BA9E38B-ED64-416F-8BCB-F79E18117C82}" type="presOf" srcId="{07F8990A-866A-4B5C-839C-66BD0CA140E5}" destId="{3483DC61-9CF5-4CEA-9E08-CF15CCCB1F13}" srcOrd="0" destOrd="0" presId="urn:microsoft.com/office/officeart/2005/8/layout/radial6"/>
    <dgm:cxn modelId="{B8A21798-0330-42CB-A2BD-E02B759786B7}" type="presParOf" srcId="{9BFBA293-CBFE-447A-8F40-5EC70266A6EE}" destId="{C29C5387-1A24-45FC-9DA9-4B964114FB98}" srcOrd="0" destOrd="0" presId="urn:microsoft.com/office/officeart/2005/8/layout/radial6"/>
    <dgm:cxn modelId="{C41BB841-2A47-490C-8DF8-E2BDF8276A1B}" type="presParOf" srcId="{9BFBA293-CBFE-447A-8F40-5EC70266A6EE}" destId="{DD4C1097-5543-4302-88E1-85F3EFE6EE05}" srcOrd="1" destOrd="0" presId="urn:microsoft.com/office/officeart/2005/8/layout/radial6"/>
    <dgm:cxn modelId="{BCCC2A1A-C5DC-42E0-A509-0E97BD625C6E}" type="presParOf" srcId="{9BFBA293-CBFE-447A-8F40-5EC70266A6EE}" destId="{3C8B66ED-52F6-4DD9-A591-88457EC68196}" srcOrd="2" destOrd="0" presId="urn:microsoft.com/office/officeart/2005/8/layout/radial6"/>
    <dgm:cxn modelId="{BF32750E-A093-4B0E-8DEF-5EB413662653}" type="presParOf" srcId="{9BFBA293-CBFE-447A-8F40-5EC70266A6EE}" destId="{C7398E8E-95E5-4D4C-B62F-464C13E5A76C}" srcOrd="3" destOrd="0" presId="urn:microsoft.com/office/officeart/2005/8/layout/radial6"/>
    <dgm:cxn modelId="{81F35649-56BB-4342-A552-1E9737BF73C9}" type="presParOf" srcId="{9BFBA293-CBFE-447A-8F40-5EC70266A6EE}" destId="{49D51F5D-B8E8-4A37-9FF4-C786BAAA5B6B}" srcOrd="4" destOrd="0" presId="urn:microsoft.com/office/officeart/2005/8/layout/radial6"/>
    <dgm:cxn modelId="{D809140E-EDC8-46C1-ADFB-5E8BCF7E65D8}" type="presParOf" srcId="{9BFBA293-CBFE-447A-8F40-5EC70266A6EE}" destId="{CC62E34F-48C0-4070-89CB-A585DC206B90}" srcOrd="5" destOrd="0" presId="urn:microsoft.com/office/officeart/2005/8/layout/radial6"/>
    <dgm:cxn modelId="{F43152D6-EA86-4F2A-9244-8F4F91840123}" type="presParOf" srcId="{9BFBA293-CBFE-447A-8F40-5EC70266A6EE}" destId="{10E5394A-6E33-48D0-8569-838FC2051954}" srcOrd="6" destOrd="0" presId="urn:microsoft.com/office/officeart/2005/8/layout/radial6"/>
    <dgm:cxn modelId="{14B5AFB3-D714-43B7-A334-7DCCCF96E3D3}" type="presParOf" srcId="{9BFBA293-CBFE-447A-8F40-5EC70266A6EE}" destId="{BC86487E-AC27-4FA6-93CD-E7017D0FDF7F}" srcOrd="7" destOrd="0" presId="urn:microsoft.com/office/officeart/2005/8/layout/radial6"/>
    <dgm:cxn modelId="{7314E43F-F1D9-447C-A560-86E3ADEAE3B9}" type="presParOf" srcId="{9BFBA293-CBFE-447A-8F40-5EC70266A6EE}" destId="{1765A705-414F-4A97-8303-1DD75BA9665E}" srcOrd="8" destOrd="0" presId="urn:microsoft.com/office/officeart/2005/8/layout/radial6"/>
    <dgm:cxn modelId="{837D36FE-5C56-47BF-9278-C07EFD64BD7E}" type="presParOf" srcId="{9BFBA293-CBFE-447A-8F40-5EC70266A6EE}" destId="{047ABE96-36E8-4251-AC27-4EFBFE6117D8}" srcOrd="9" destOrd="0" presId="urn:microsoft.com/office/officeart/2005/8/layout/radial6"/>
    <dgm:cxn modelId="{040DAC57-C8A4-4CD8-80B6-DDB62B54F4DB}" type="presParOf" srcId="{9BFBA293-CBFE-447A-8F40-5EC70266A6EE}" destId="{3483DC61-9CF5-4CEA-9E08-CF15CCCB1F13}" srcOrd="10" destOrd="0" presId="urn:microsoft.com/office/officeart/2005/8/layout/radial6"/>
    <dgm:cxn modelId="{A5144DB8-1FBD-4DB6-9412-53AFA520EB1D}" type="presParOf" srcId="{9BFBA293-CBFE-447A-8F40-5EC70266A6EE}" destId="{8ECF28F2-39FD-49BD-9CF0-549AB132A01D}" srcOrd="11" destOrd="0" presId="urn:microsoft.com/office/officeart/2005/8/layout/radial6"/>
    <dgm:cxn modelId="{847BDB82-A580-433E-B2A4-2F3F4C5624D0}" type="presParOf" srcId="{9BFBA293-CBFE-447A-8F40-5EC70266A6EE}" destId="{92D3AC2B-B53E-435A-97D8-D7531B2B4AC2}" srcOrd="12" destOrd="0" presId="urn:microsoft.com/office/officeart/2005/8/layout/radial6"/>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7B2F53-6CAD-44AB-A6FF-0360A78E7059}" type="doc">
      <dgm:prSet loTypeId="urn:microsoft.com/office/officeart/2005/8/layout/hProcess6" loCatId="process" qsTypeId="urn:microsoft.com/office/officeart/2005/8/quickstyle/simple2" qsCatId="simple" csTypeId="urn:microsoft.com/office/officeart/2005/8/colors/accent4_2" csCatId="accent4" phldr="1"/>
      <dgm:spPr/>
      <dgm:t>
        <a:bodyPr/>
        <a:lstStyle/>
        <a:p>
          <a:endParaRPr lang="zh-TW" altLang="en-US"/>
        </a:p>
      </dgm:t>
    </dgm:pt>
    <dgm:pt modelId="{5F4CE0E7-04BC-4F54-9D7F-30CEAD25FAD2}">
      <dgm:prSet phldrT="[文字]"/>
      <dgm:spPr/>
      <dgm:t>
        <a:bodyPr/>
        <a:lstStyle/>
        <a:p>
          <a:r>
            <a:rPr lang="en-US" altLang="zh-TW" b="1" dirty="0" smtClean="0">
              <a:latin typeface="微軟正黑體" pitchFamily="34" charset="-120"/>
              <a:ea typeface="微軟正黑體" pitchFamily="34" charset="-120"/>
            </a:rPr>
            <a:t>2003</a:t>
          </a:r>
          <a:endParaRPr lang="zh-TW" altLang="en-US" b="1" dirty="0">
            <a:latin typeface="微軟正黑體" pitchFamily="34" charset="-120"/>
            <a:ea typeface="微軟正黑體" pitchFamily="34" charset="-120"/>
          </a:endParaRPr>
        </a:p>
      </dgm:t>
    </dgm:pt>
    <dgm:pt modelId="{5F35253A-95EC-482E-BC5A-5E3ABE34A818}" type="parTrans" cxnId="{908D62C1-9DC3-4A9C-8C64-C37E01AA698E}">
      <dgm:prSet/>
      <dgm:spPr/>
      <dgm:t>
        <a:bodyPr/>
        <a:lstStyle/>
        <a:p>
          <a:endParaRPr lang="zh-TW" altLang="en-US">
            <a:latin typeface="微軟正黑體" pitchFamily="34" charset="-120"/>
            <a:ea typeface="微軟正黑體" pitchFamily="34" charset="-120"/>
          </a:endParaRPr>
        </a:p>
      </dgm:t>
    </dgm:pt>
    <dgm:pt modelId="{D60F389E-DE48-441E-8026-7AAC6A799E0E}" type="sibTrans" cxnId="{908D62C1-9DC3-4A9C-8C64-C37E01AA698E}">
      <dgm:prSet/>
      <dgm:spPr/>
      <dgm:t>
        <a:bodyPr/>
        <a:lstStyle/>
        <a:p>
          <a:endParaRPr lang="zh-TW" altLang="en-US">
            <a:latin typeface="微軟正黑體" pitchFamily="34" charset="-120"/>
            <a:ea typeface="微軟正黑體" pitchFamily="34" charset="-120"/>
          </a:endParaRPr>
        </a:p>
      </dgm:t>
    </dgm:pt>
    <dgm:pt modelId="{2481BC45-CC12-43F6-9070-4D7CE9B52A86}">
      <dgm:prSet phldrT="[文字]"/>
      <dgm:spPr/>
      <dgm:t>
        <a:bodyPr/>
        <a:lstStyle/>
        <a:p>
          <a:pPr>
            <a:spcAft>
              <a:spcPts val="0"/>
            </a:spcAft>
          </a:pPr>
          <a:r>
            <a:rPr lang="zh-TW" altLang="en-US" b="1" dirty="0" smtClean="0">
              <a:latin typeface="微軟正黑體" pitchFamily="34" charset="-120"/>
              <a:ea typeface="微軟正黑體" pitchFamily="34" charset="-120"/>
            </a:rPr>
            <a:t>姊妹校數為</a:t>
          </a:r>
          <a:r>
            <a:rPr lang="en-US" altLang="zh-TW" b="1" dirty="0" smtClean="0">
              <a:latin typeface="微軟正黑體" pitchFamily="34" charset="-120"/>
              <a:ea typeface="微軟正黑體" pitchFamily="34" charset="-120"/>
            </a:rPr>
            <a:t>1</a:t>
          </a:r>
          <a:r>
            <a:rPr lang="zh-TW" altLang="en-US" b="1" dirty="0" smtClean="0">
              <a:latin typeface="微軟正黑體" pitchFamily="34" charset="-120"/>
              <a:ea typeface="微軟正黑體" pitchFamily="34" charset="-120"/>
            </a:rPr>
            <a:t>所</a:t>
          </a:r>
          <a:endParaRPr lang="zh-TW" altLang="en-US" b="1" dirty="0">
            <a:latin typeface="微軟正黑體" pitchFamily="34" charset="-120"/>
            <a:ea typeface="微軟正黑體" pitchFamily="34" charset="-120"/>
          </a:endParaRPr>
        </a:p>
      </dgm:t>
    </dgm:pt>
    <dgm:pt modelId="{BE529361-8ABE-42E0-81D3-F199F5B2ACD5}" type="parTrans" cxnId="{18C245C2-92D8-42A9-99FB-F30AF00AAEC1}">
      <dgm:prSet/>
      <dgm:spPr/>
      <dgm:t>
        <a:bodyPr/>
        <a:lstStyle/>
        <a:p>
          <a:endParaRPr lang="zh-TW" altLang="en-US">
            <a:latin typeface="微軟正黑體" pitchFamily="34" charset="-120"/>
            <a:ea typeface="微軟正黑體" pitchFamily="34" charset="-120"/>
          </a:endParaRPr>
        </a:p>
      </dgm:t>
    </dgm:pt>
    <dgm:pt modelId="{E612AE2C-6831-4A22-92B9-FC6F8DDE5E18}" type="sibTrans" cxnId="{18C245C2-92D8-42A9-99FB-F30AF00AAEC1}">
      <dgm:prSet/>
      <dgm:spPr/>
      <dgm:t>
        <a:bodyPr/>
        <a:lstStyle/>
        <a:p>
          <a:endParaRPr lang="zh-TW" altLang="en-US">
            <a:latin typeface="微軟正黑體" pitchFamily="34" charset="-120"/>
            <a:ea typeface="微軟正黑體" pitchFamily="34" charset="-120"/>
          </a:endParaRPr>
        </a:p>
      </dgm:t>
    </dgm:pt>
    <dgm:pt modelId="{816DAB6A-E0B0-4B46-B94D-F69E431F6D34}">
      <dgm:prSet phldrT="[文字]"/>
      <dgm:spPr/>
      <dgm:t>
        <a:bodyPr/>
        <a:lstStyle/>
        <a:p>
          <a:r>
            <a:rPr lang="en-US" altLang="zh-TW" b="1" dirty="0" smtClean="0">
              <a:latin typeface="微軟正黑體" pitchFamily="34" charset="-120"/>
              <a:ea typeface="微軟正黑體" pitchFamily="34" charset="-120"/>
            </a:rPr>
            <a:t>2006</a:t>
          </a:r>
          <a:endParaRPr lang="zh-TW" altLang="en-US" b="1" dirty="0">
            <a:latin typeface="微軟正黑體" pitchFamily="34" charset="-120"/>
            <a:ea typeface="微軟正黑體" pitchFamily="34" charset="-120"/>
          </a:endParaRPr>
        </a:p>
      </dgm:t>
    </dgm:pt>
    <dgm:pt modelId="{A1067B12-CEBB-4B62-807A-0FE44FADC9BD}" type="parTrans" cxnId="{E1E789D7-3B1B-464C-8073-DE12F4452C39}">
      <dgm:prSet/>
      <dgm:spPr/>
      <dgm:t>
        <a:bodyPr/>
        <a:lstStyle/>
        <a:p>
          <a:endParaRPr lang="zh-TW" altLang="en-US">
            <a:latin typeface="微軟正黑體" pitchFamily="34" charset="-120"/>
            <a:ea typeface="微軟正黑體" pitchFamily="34" charset="-120"/>
          </a:endParaRPr>
        </a:p>
      </dgm:t>
    </dgm:pt>
    <dgm:pt modelId="{09F89382-2206-4DC2-9E8E-34DF2EF6847A}" type="sibTrans" cxnId="{E1E789D7-3B1B-464C-8073-DE12F4452C39}">
      <dgm:prSet/>
      <dgm:spPr/>
      <dgm:t>
        <a:bodyPr/>
        <a:lstStyle/>
        <a:p>
          <a:endParaRPr lang="zh-TW" altLang="en-US">
            <a:latin typeface="微軟正黑體" pitchFamily="34" charset="-120"/>
            <a:ea typeface="微軟正黑體" pitchFamily="34" charset="-120"/>
          </a:endParaRPr>
        </a:p>
      </dgm:t>
    </dgm:pt>
    <dgm:pt modelId="{EB144E5E-6F19-4A56-888C-D596B9ABFBC1}">
      <dgm:prSet phldrT="[文字]"/>
      <dgm:spPr/>
      <dgm:t>
        <a:bodyPr/>
        <a:lstStyle/>
        <a:p>
          <a:pPr>
            <a:spcAft>
              <a:spcPts val="0"/>
            </a:spcAft>
          </a:pPr>
          <a:r>
            <a:rPr lang="zh-TW" altLang="en-US" b="1" dirty="0" smtClean="0">
              <a:latin typeface="微軟正黑體" pitchFamily="34" charset="-120"/>
              <a:ea typeface="微軟正黑體" pitchFamily="34" charset="-120"/>
            </a:rPr>
            <a:t>姊妹校數為</a:t>
          </a:r>
          <a:r>
            <a:rPr lang="en-US" altLang="zh-TW" b="1" dirty="0" smtClean="0">
              <a:latin typeface="微軟正黑體" pitchFamily="34" charset="-120"/>
              <a:ea typeface="微軟正黑體" pitchFamily="34" charset="-120"/>
            </a:rPr>
            <a:t>29</a:t>
          </a:r>
          <a:r>
            <a:rPr lang="zh-TW" altLang="en-US" b="1" dirty="0" smtClean="0">
              <a:latin typeface="微軟正黑體" pitchFamily="34" charset="-120"/>
              <a:ea typeface="微軟正黑體" pitchFamily="34" charset="-120"/>
            </a:rPr>
            <a:t>所</a:t>
          </a:r>
          <a:endParaRPr lang="zh-TW" altLang="en-US" b="1" dirty="0">
            <a:latin typeface="微軟正黑體" pitchFamily="34" charset="-120"/>
            <a:ea typeface="微軟正黑體" pitchFamily="34" charset="-120"/>
          </a:endParaRPr>
        </a:p>
      </dgm:t>
    </dgm:pt>
    <dgm:pt modelId="{9008FA54-B5C6-466E-9336-04850B70287C}" type="parTrans" cxnId="{497AC11B-980A-4113-BFB9-30FF5B7C52A1}">
      <dgm:prSet/>
      <dgm:spPr/>
      <dgm:t>
        <a:bodyPr/>
        <a:lstStyle/>
        <a:p>
          <a:endParaRPr lang="zh-TW" altLang="en-US">
            <a:latin typeface="微軟正黑體" pitchFamily="34" charset="-120"/>
            <a:ea typeface="微軟正黑體" pitchFamily="34" charset="-120"/>
          </a:endParaRPr>
        </a:p>
      </dgm:t>
    </dgm:pt>
    <dgm:pt modelId="{642FEE95-B8B5-456C-9358-3FB064916277}" type="sibTrans" cxnId="{497AC11B-980A-4113-BFB9-30FF5B7C52A1}">
      <dgm:prSet/>
      <dgm:spPr/>
      <dgm:t>
        <a:bodyPr/>
        <a:lstStyle/>
        <a:p>
          <a:endParaRPr lang="zh-TW" altLang="en-US">
            <a:latin typeface="微軟正黑體" pitchFamily="34" charset="-120"/>
            <a:ea typeface="微軟正黑體" pitchFamily="34" charset="-120"/>
          </a:endParaRPr>
        </a:p>
      </dgm:t>
    </dgm:pt>
    <dgm:pt modelId="{A0B9878A-036D-493D-BC72-7EDBB8995EFE}">
      <dgm:prSet phldrT="[文字]"/>
      <dgm:spPr/>
      <dgm:t>
        <a:bodyPr/>
        <a:lstStyle/>
        <a:p>
          <a:r>
            <a:rPr lang="en-US" altLang="zh-TW" b="1" dirty="0" smtClean="0">
              <a:latin typeface="微軟正黑體" pitchFamily="34" charset="-120"/>
              <a:ea typeface="微軟正黑體" pitchFamily="34" charset="-120"/>
            </a:rPr>
            <a:t>2007</a:t>
          </a:r>
          <a:endParaRPr lang="zh-TW" altLang="en-US" b="1" dirty="0">
            <a:latin typeface="微軟正黑體" pitchFamily="34" charset="-120"/>
            <a:ea typeface="微軟正黑體" pitchFamily="34" charset="-120"/>
          </a:endParaRPr>
        </a:p>
      </dgm:t>
    </dgm:pt>
    <dgm:pt modelId="{CA220F4A-73F0-4B35-9FC6-E361E28043B3}" type="parTrans" cxnId="{89A9D81E-07D9-4238-A821-33BC9F8B6966}">
      <dgm:prSet/>
      <dgm:spPr/>
      <dgm:t>
        <a:bodyPr/>
        <a:lstStyle/>
        <a:p>
          <a:endParaRPr lang="zh-TW" altLang="en-US">
            <a:latin typeface="微軟正黑體" pitchFamily="34" charset="-120"/>
            <a:ea typeface="微軟正黑體" pitchFamily="34" charset="-120"/>
          </a:endParaRPr>
        </a:p>
      </dgm:t>
    </dgm:pt>
    <dgm:pt modelId="{E814BF07-BCF5-42B0-ABB7-78F3A96E8A77}" type="sibTrans" cxnId="{89A9D81E-07D9-4238-A821-33BC9F8B6966}">
      <dgm:prSet/>
      <dgm:spPr/>
      <dgm:t>
        <a:bodyPr/>
        <a:lstStyle/>
        <a:p>
          <a:endParaRPr lang="zh-TW" altLang="en-US">
            <a:latin typeface="微軟正黑體" pitchFamily="34" charset="-120"/>
            <a:ea typeface="微軟正黑體" pitchFamily="34" charset="-120"/>
          </a:endParaRPr>
        </a:p>
      </dgm:t>
    </dgm:pt>
    <dgm:pt modelId="{0659AF06-9924-4E47-94D7-83EB2B2E4056}">
      <dgm:prSet phldrT="[文字]"/>
      <dgm:spPr/>
      <dgm:t>
        <a:bodyPr/>
        <a:lstStyle/>
        <a:p>
          <a:pPr>
            <a:spcAft>
              <a:spcPts val="0"/>
            </a:spcAft>
          </a:pPr>
          <a:r>
            <a:rPr lang="zh-TW" altLang="en-US" b="1" dirty="0" smtClean="0">
              <a:latin typeface="微軟正黑體" pitchFamily="34" charset="-120"/>
              <a:ea typeface="微軟正黑體" pitchFamily="34" charset="-120"/>
            </a:rPr>
            <a:t>姊妹校數為</a:t>
          </a:r>
          <a:r>
            <a:rPr lang="en-US" altLang="zh-TW" b="1" dirty="0" smtClean="0">
              <a:latin typeface="微軟正黑體" pitchFamily="34" charset="-120"/>
              <a:ea typeface="微軟正黑體" pitchFamily="34" charset="-120"/>
            </a:rPr>
            <a:t>5</a:t>
          </a:r>
          <a:r>
            <a:rPr lang="zh-TW" altLang="en-US" b="1" dirty="0" smtClean="0">
              <a:latin typeface="微軟正黑體" pitchFamily="34" charset="-120"/>
              <a:ea typeface="微軟正黑體" pitchFamily="34" charset="-120"/>
            </a:rPr>
            <a:t>所</a:t>
          </a:r>
          <a:endParaRPr lang="zh-TW" altLang="en-US" b="1" dirty="0">
            <a:latin typeface="微軟正黑體" pitchFamily="34" charset="-120"/>
            <a:ea typeface="微軟正黑體" pitchFamily="34" charset="-120"/>
          </a:endParaRPr>
        </a:p>
      </dgm:t>
    </dgm:pt>
    <dgm:pt modelId="{EE54123A-50BC-4DCD-AB63-220757493D30}" type="parTrans" cxnId="{2518541A-1BDA-459A-9B34-BF768AAA176D}">
      <dgm:prSet/>
      <dgm:spPr/>
      <dgm:t>
        <a:bodyPr/>
        <a:lstStyle/>
        <a:p>
          <a:endParaRPr lang="zh-TW" altLang="en-US">
            <a:latin typeface="微軟正黑體" pitchFamily="34" charset="-120"/>
            <a:ea typeface="微軟正黑體" pitchFamily="34" charset="-120"/>
          </a:endParaRPr>
        </a:p>
      </dgm:t>
    </dgm:pt>
    <dgm:pt modelId="{BA06C53A-425D-475C-9212-A89B8FCC0B6F}" type="sibTrans" cxnId="{2518541A-1BDA-459A-9B34-BF768AAA176D}">
      <dgm:prSet/>
      <dgm:spPr/>
      <dgm:t>
        <a:bodyPr/>
        <a:lstStyle/>
        <a:p>
          <a:endParaRPr lang="zh-TW" altLang="en-US">
            <a:latin typeface="微軟正黑體" pitchFamily="34" charset="-120"/>
            <a:ea typeface="微軟正黑體" pitchFamily="34" charset="-120"/>
          </a:endParaRPr>
        </a:p>
      </dgm:t>
    </dgm:pt>
    <dgm:pt modelId="{E89887F8-24CA-45E5-9475-C522B4566519}" type="pres">
      <dgm:prSet presAssocID="{617B2F53-6CAD-44AB-A6FF-0360A78E7059}" presName="theList" presStyleCnt="0">
        <dgm:presLayoutVars>
          <dgm:dir/>
          <dgm:animLvl val="lvl"/>
          <dgm:resizeHandles val="exact"/>
        </dgm:presLayoutVars>
      </dgm:prSet>
      <dgm:spPr/>
      <dgm:t>
        <a:bodyPr/>
        <a:lstStyle/>
        <a:p>
          <a:endParaRPr lang="zh-TW" altLang="en-US"/>
        </a:p>
      </dgm:t>
    </dgm:pt>
    <dgm:pt modelId="{05FA6346-DAC6-4B51-A50B-EEE6BE2C920F}" type="pres">
      <dgm:prSet presAssocID="{5F4CE0E7-04BC-4F54-9D7F-30CEAD25FAD2}" presName="compNode" presStyleCnt="0"/>
      <dgm:spPr/>
      <dgm:t>
        <a:bodyPr/>
        <a:lstStyle/>
        <a:p>
          <a:endParaRPr lang="zh-TW" altLang="en-US"/>
        </a:p>
      </dgm:t>
    </dgm:pt>
    <dgm:pt modelId="{F2AAC273-E6BA-416C-B4CD-EC98D5C15597}" type="pres">
      <dgm:prSet presAssocID="{5F4CE0E7-04BC-4F54-9D7F-30CEAD25FAD2}" presName="noGeometry" presStyleCnt="0"/>
      <dgm:spPr/>
      <dgm:t>
        <a:bodyPr/>
        <a:lstStyle/>
        <a:p>
          <a:endParaRPr lang="zh-TW" altLang="en-US"/>
        </a:p>
      </dgm:t>
    </dgm:pt>
    <dgm:pt modelId="{02F21B7C-4117-4B0D-AB36-C8B2E69A8FD9}" type="pres">
      <dgm:prSet presAssocID="{5F4CE0E7-04BC-4F54-9D7F-30CEAD25FAD2}" presName="childTextVisible" presStyleLbl="bgAccFollowNode1" presStyleIdx="0" presStyleCnt="3">
        <dgm:presLayoutVars>
          <dgm:bulletEnabled val="1"/>
        </dgm:presLayoutVars>
      </dgm:prSet>
      <dgm:spPr/>
      <dgm:t>
        <a:bodyPr/>
        <a:lstStyle/>
        <a:p>
          <a:endParaRPr lang="zh-TW" altLang="en-US"/>
        </a:p>
      </dgm:t>
    </dgm:pt>
    <dgm:pt modelId="{B8AEC6DC-53C5-4142-883A-472F3BF9F89C}" type="pres">
      <dgm:prSet presAssocID="{5F4CE0E7-04BC-4F54-9D7F-30CEAD25FAD2}" presName="childTextHidden" presStyleLbl="bgAccFollowNode1" presStyleIdx="0" presStyleCnt="3"/>
      <dgm:spPr/>
      <dgm:t>
        <a:bodyPr/>
        <a:lstStyle/>
        <a:p>
          <a:endParaRPr lang="zh-TW" altLang="en-US"/>
        </a:p>
      </dgm:t>
    </dgm:pt>
    <dgm:pt modelId="{BB9DE4A1-68F7-45F7-B4F1-E3061C2B8553}" type="pres">
      <dgm:prSet presAssocID="{5F4CE0E7-04BC-4F54-9D7F-30CEAD25FAD2}" presName="parentText" presStyleLbl="node1" presStyleIdx="0" presStyleCnt="3">
        <dgm:presLayoutVars>
          <dgm:chMax val="1"/>
          <dgm:bulletEnabled val="1"/>
        </dgm:presLayoutVars>
      </dgm:prSet>
      <dgm:spPr/>
      <dgm:t>
        <a:bodyPr/>
        <a:lstStyle/>
        <a:p>
          <a:endParaRPr lang="zh-TW" altLang="en-US"/>
        </a:p>
      </dgm:t>
    </dgm:pt>
    <dgm:pt modelId="{B1E59F5D-B753-4E7A-9F5A-F064F8931448}" type="pres">
      <dgm:prSet presAssocID="{5F4CE0E7-04BC-4F54-9D7F-30CEAD25FAD2}" presName="aSpace" presStyleCnt="0"/>
      <dgm:spPr/>
      <dgm:t>
        <a:bodyPr/>
        <a:lstStyle/>
        <a:p>
          <a:endParaRPr lang="zh-TW" altLang="en-US"/>
        </a:p>
      </dgm:t>
    </dgm:pt>
    <dgm:pt modelId="{00909A88-DF64-4662-8692-E5AEF829D622}" type="pres">
      <dgm:prSet presAssocID="{816DAB6A-E0B0-4B46-B94D-F69E431F6D34}" presName="compNode" presStyleCnt="0"/>
      <dgm:spPr/>
      <dgm:t>
        <a:bodyPr/>
        <a:lstStyle/>
        <a:p>
          <a:endParaRPr lang="zh-TW" altLang="en-US"/>
        </a:p>
      </dgm:t>
    </dgm:pt>
    <dgm:pt modelId="{F52DAA63-F218-4EAA-B44E-46C0B0DB6CD0}" type="pres">
      <dgm:prSet presAssocID="{816DAB6A-E0B0-4B46-B94D-F69E431F6D34}" presName="noGeometry" presStyleCnt="0"/>
      <dgm:spPr/>
      <dgm:t>
        <a:bodyPr/>
        <a:lstStyle/>
        <a:p>
          <a:endParaRPr lang="zh-TW" altLang="en-US"/>
        </a:p>
      </dgm:t>
    </dgm:pt>
    <dgm:pt modelId="{1638E127-8535-45A2-91A7-4DEF0137F615}" type="pres">
      <dgm:prSet presAssocID="{816DAB6A-E0B0-4B46-B94D-F69E431F6D34}" presName="childTextVisible" presStyleLbl="bgAccFollowNode1" presStyleIdx="1" presStyleCnt="3" custScaleX="115907">
        <dgm:presLayoutVars>
          <dgm:bulletEnabled val="1"/>
        </dgm:presLayoutVars>
      </dgm:prSet>
      <dgm:spPr/>
      <dgm:t>
        <a:bodyPr/>
        <a:lstStyle/>
        <a:p>
          <a:endParaRPr lang="zh-TW" altLang="en-US"/>
        </a:p>
      </dgm:t>
    </dgm:pt>
    <dgm:pt modelId="{63876258-B8B6-4A63-8A53-65D17A8D3F05}" type="pres">
      <dgm:prSet presAssocID="{816DAB6A-E0B0-4B46-B94D-F69E431F6D34}" presName="childTextHidden" presStyleLbl="bgAccFollowNode1" presStyleIdx="1" presStyleCnt="3"/>
      <dgm:spPr/>
      <dgm:t>
        <a:bodyPr/>
        <a:lstStyle/>
        <a:p>
          <a:endParaRPr lang="zh-TW" altLang="en-US"/>
        </a:p>
      </dgm:t>
    </dgm:pt>
    <dgm:pt modelId="{7DD01301-AC9A-4788-8B7A-D6ECE673C547}" type="pres">
      <dgm:prSet presAssocID="{816DAB6A-E0B0-4B46-B94D-F69E431F6D34}" presName="parentText" presStyleLbl="node1" presStyleIdx="1" presStyleCnt="3">
        <dgm:presLayoutVars>
          <dgm:chMax val="1"/>
          <dgm:bulletEnabled val="1"/>
        </dgm:presLayoutVars>
      </dgm:prSet>
      <dgm:spPr/>
      <dgm:t>
        <a:bodyPr/>
        <a:lstStyle/>
        <a:p>
          <a:endParaRPr lang="zh-TW" altLang="en-US"/>
        </a:p>
      </dgm:t>
    </dgm:pt>
    <dgm:pt modelId="{7DFAF7E7-6686-4EC5-A29F-0383347996EC}" type="pres">
      <dgm:prSet presAssocID="{816DAB6A-E0B0-4B46-B94D-F69E431F6D34}" presName="aSpace" presStyleCnt="0"/>
      <dgm:spPr/>
      <dgm:t>
        <a:bodyPr/>
        <a:lstStyle/>
        <a:p>
          <a:endParaRPr lang="zh-TW" altLang="en-US"/>
        </a:p>
      </dgm:t>
    </dgm:pt>
    <dgm:pt modelId="{DB933B7F-5360-4602-93C9-4278A6348A94}" type="pres">
      <dgm:prSet presAssocID="{A0B9878A-036D-493D-BC72-7EDBB8995EFE}" presName="compNode" presStyleCnt="0"/>
      <dgm:spPr/>
      <dgm:t>
        <a:bodyPr/>
        <a:lstStyle/>
        <a:p>
          <a:endParaRPr lang="zh-TW" altLang="en-US"/>
        </a:p>
      </dgm:t>
    </dgm:pt>
    <dgm:pt modelId="{6CE1A7FB-5164-4146-8E14-B3AC894A24EB}" type="pres">
      <dgm:prSet presAssocID="{A0B9878A-036D-493D-BC72-7EDBB8995EFE}" presName="noGeometry" presStyleCnt="0"/>
      <dgm:spPr/>
      <dgm:t>
        <a:bodyPr/>
        <a:lstStyle/>
        <a:p>
          <a:endParaRPr lang="zh-TW" altLang="en-US"/>
        </a:p>
      </dgm:t>
    </dgm:pt>
    <dgm:pt modelId="{180F2665-7CB4-434D-94B3-5C77C7DCF072}" type="pres">
      <dgm:prSet presAssocID="{A0B9878A-036D-493D-BC72-7EDBB8995EFE}" presName="childTextVisible" presStyleLbl="bgAccFollowNode1" presStyleIdx="2" presStyleCnt="3">
        <dgm:presLayoutVars>
          <dgm:bulletEnabled val="1"/>
        </dgm:presLayoutVars>
      </dgm:prSet>
      <dgm:spPr/>
      <dgm:t>
        <a:bodyPr/>
        <a:lstStyle/>
        <a:p>
          <a:endParaRPr lang="zh-TW" altLang="en-US"/>
        </a:p>
      </dgm:t>
    </dgm:pt>
    <dgm:pt modelId="{C924B17B-1BC2-4B21-87B3-6C2674B104CF}" type="pres">
      <dgm:prSet presAssocID="{A0B9878A-036D-493D-BC72-7EDBB8995EFE}" presName="childTextHidden" presStyleLbl="bgAccFollowNode1" presStyleIdx="2" presStyleCnt="3"/>
      <dgm:spPr/>
      <dgm:t>
        <a:bodyPr/>
        <a:lstStyle/>
        <a:p>
          <a:endParaRPr lang="zh-TW" altLang="en-US"/>
        </a:p>
      </dgm:t>
    </dgm:pt>
    <dgm:pt modelId="{ED4E438C-89F8-421C-BBBD-5280BC8FE045}" type="pres">
      <dgm:prSet presAssocID="{A0B9878A-036D-493D-BC72-7EDBB8995EFE}" presName="parentText" presStyleLbl="node1" presStyleIdx="2" presStyleCnt="3">
        <dgm:presLayoutVars>
          <dgm:chMax val="1"/>
          <dgm:bulletEnabled val="1"/>
        </dgm:presLayoutVars>
      </dgm:prSet>
      <dgm:spPr/>
      <dgm:t>
        <a:bodyPr/>
        <a:lstStyle/>
        <a:p>
          <a:endParaRPr lang="zh-TW" altLang="en-US"/>
        </a:p>
      </dgm:t>
    </dgm:pt>
  </dgm:ptLst>
  <dgm:cxnLst>
    <dgm:cxn modelId="{89A9D81E-07D9-4238-A821-33BC9F8B6966}" srcId="{617B2F53-6CAD-44AB-A6FF-0360A78E7059}" destId="{A0B9878A-036D-493D-BC72-7EDBB8995EFE}" srcOrd="2" destOrd="0" parTransId="{CA220F4A-73F0-4B35-9FC6-E361E28043B3}" sibTransId="{E814BF07-BCF5-42B0-ABB7-78F3A96E8A77}"/>
    <dgm:cxn modelId="{18C245C2-92D8-42A9-99FB-F30AF00AAEC1}" srcId="{5F4CE0E7-04BC-4F54-9D7F-30CEAD25FAD2}" destId="{2481BC45-CC12-43F6-9070-4D7CE9B52A86}" srcOrd="0" destOrd="0" parTransId="{BE529361-8ABE-42E0-81D3-F199F5B2ACD5}" sibTransId="{E612AE2C-6831-4A22-92B9-FC6F8DDE5E18}"/>
    <dgm:cxn modelId="{2518541A-1BDA-459A-9B34-BF768AAA176D}" srcId="{A0B9878A-036D-493D-BC72-7EDBB8995EFE}" destId="{0659AF06-9924-4E47-94D7-83EB2B2E4056}" srcOrd="0" destOrd="0" parTransId="{EE54123A-50BC-4DCD-AB63-220757493D30}" sibTransId="{BA06C53A-425D-475C-9212-A89B8FCC0B6F}"/>
    <dgm:cxn modelId="{277D7871-51CE-43D7-AAB5-C73465AFB1B7}" type="presOf" srcId="{5F4CE0E7-04BC-4F54-9D7F-30CEAD25FAD2}" destId="{BB9DE4A1-68F7-45F7-B4F1-E3061C2B8553}" srcOrd="0" destOrd="0" presId="urn:microsoft.com/office/officeart/2005/8/layout/hProcess6"/>
    <dgm:cxn modelId="{8F5F478A-43E3-4135-BA13-F09804402A82}" type="presOf" srcId="{0659AF06-9924-4E47-94D7-83EB2B2E4056}" destId="{C924B17B-1BC2-4B21-87B3-6C2674B104CF}" srcOrd="1" destOrd="0" presId="urn:microsoft.com/office/officeart/2005/8/layout/hProcess6"/>
    <dgm:cxn modelId="{5C7DB6D1-04BD-4FF4-8B44-7F3E89C1E7E7}" type="presOf" srcId="{0659AF06-9924-4E47-94D7-83EB2B2E4056}" destId="{180F2665-7CB4-434D-94B3-5C77C7DCF072}" srcOrd="0" destOrd="0" presId="urn:microsoft.com/office/officeart/2005/8/layout/hProcess6"/>
    <dgm:cxn modelId="{45772412-B75E-4647-8935-4D0FD385D09C}" type="presOf" srcId="{816DAB6A-E0B0-4B46-B94D-F69E431F6D34}" destId="{7DD01301-AC9A-4788-8B7A-D6ECE673C547}" srcOrd="0" destOrd="0" presId="urn:microsoft.com/office/officeart/2005/8/layout/hProcess6"/>
    <dgm:cxn modelId="{DF7EEEF7-CE5F-4A25-A2B4-A0EA12660429}" type="presOf" srcId="{2481BC45-CC12-43F6-9070-4D7CE9B52A86}" destId="{B8AEC6DC-53C5-4142-883A-472F3BF9F89C}" srcOrd="1" destOrd="0" presId="urn:microsoft.com/office/officeart/2005/8/layout/hProcess6"/>
    <dgm:cxn modelId="{D3BBF1B1-8DE2-416E-8B6B-DC8E7B8B8653}" type="presOf" srcId="{617B2F53-6CAD-44AB-A6FF-0360A78E7059}" destId="{E89887F8-24CA-45E5-9475-C522B4566519}" srcOrd="0" destOrd="0" presId="urn:microsoft.com/office/officeart/2005/8/layout/hProcess6"/>
    <dgm:cxn modelId="{40B5B6C1-17EF-48DF-B8D1-45003473165C}" type="presOf" srcId="{EB144E5E-6F19-4A56-888C-D596B9ABFBC1}" destId="{63876258-B8B6-4A63-8A53-65D17A8D3F05}" srcOrd="1" destOrd="0" presId="urn:microsoft.com/office/officeart/2005/8/layout/hProcess6"/>
    <dgm:cxn modelId="{51BC1A2E-D508-41CA-BB1F-878A07B55E18}" type="presOf" srcId="{EB144E5E-6F19-4A56-888C-D596B9ABFBC1}" destId="{1638E127-8535-45A2-91A7-4DEF0137F615}" srcOrd="0" destOrd="0" presId="urn:microsoft.com/office/officeart/2005/8/layout/hProcess6"/>
    <dgm:cxn modelId="{1D65A56F-E2EF-42B5-87DB-F48BC35E723E}" type="presOf" srcId="{2481BC45-CC12-43F6-9070-4D7CE9B52A86}" destId="{02F21B7C-4117-4B0D-AB36-C8B2E69A8FD9}" srcOrd="0" destOrd="0" presId="urn:microsoft.com/office/officeart/2005/8/layout/hProcess6"/>
    <dgm:cxn modelId="{908D62C1-9DC3-4A9C-8C64-C37E01AA698E}" srcId="{617B2F53-6CAD-44AB-A6FF-0360A78E7059}" destId="{5F4CE0E7-04BC-4F54-9D7F-30CEAD25FAD2}" srcOrd="0" destOrd="0" parTransId="{5F35253A-95EC-482E-BC5A-5E3ABE34A818}" sibTransId="{D60F389E-DE48-441E-8026-7AAC6A799E0E}"/>
    <dgm:cxn modelId="{497AC11B-980A-4113-BFB9-30FF5B7C52A1}" srcId="{816DAB6A-E0B0-4B46-B94D-F69E431F6D34}" destId="{EB144E5E-6F19-4A56-888C-D596B9ABFBC1}" srcOrd="0" destOrd="0" parTransId="{9008FA54-B5C6-466E-9336-04850B70287C}" sibTransId="{642FEE95-B8B5-456C-9358-3FB064916277}"/>
    <dgm:cxn modelId="{DDDD65CA-19EC-463C-9D45-0A39AF0D3787}" type="presOf" srcId="{A0B9878A-036D-493D-BC72-7EDBB8995EFE}" destId="{ED4E438C-89F8-421C-BBBD-5280BC8FE045}" srcOrd="0" destOrd="0" presId="urn:microsoft.com/office/officeart/2005/8/layout/hProcess6"/>
    <dgm:cxn modelId="{E1E789D7-3B1B-464C-8073-DE12F4452C39}" srcId="{617B2F53-6CAD-44AB-A6FF-0360A78E7059}" destId="{816DAB6A-E0B0-4B46-B94D-F69E431F6D34}" srcOrd="1" destOrd="0" parTransId="{A1067B12-CEBB-4B62-807A-0FE44FADC9BD}" sibTransId="{09F89382-2206-4DC2-9E8E-34DF2EF6847A}"/>
    <dgm:cxn modelId="{0D13C868-28B8-408F-91EB-44391DA5F545}" type="presParOf" srcId="{E89887F8-24CA-45E5-9475-C522B4566519}" destId="{05FA6346-DAC6-4B51-A50B-EEE6BE2C920F}" srcOrd="0" destOrd="0" presId="urn:microsoft.com/office/officeart/2005/8/layout/hProcess6"/>
    <dgm:cxn modelId="{FBE59E0D-A93B-4A30-B923-031BA1F4CD04}" type="presParOf" srcId="{05FA6346-DAC6-4B51-A50B-EEE6BE2C920F}" destId="{F2AAC273-E6BA-416C-B4CD-EC98D5C15597}" srcOrd="0" destOrd="0" presId="urn:microsoft.com/office/officeart/2005/8/layout/hProcess6"/>
    <dgm:cxn modelId="{A67D52D5-42ED-4AD8-974F-3128B4163D96}" type="presParOf" srcId="{05FA6346-DAC6-4B51-A50B-EEE6BE2C920F}" destId="{02F21B7C-4117-4B0D-AB36-C8B2E69A8FD9}" srcOrd="1" destOrd="0" presId="urn:microsoft.com/office/officeart/2005/8/layout/hProcess6"/>
    <dgm:cxn modelId="{F563553B-AD66-4127-A05D-85D7771154FF}" type="presParOf" srcId="{05FA6346-DAC6-4B51-A50B-EEE6BE2C920F}" destId="{B8AEC6DC-53C5-4142-883A-472F3BF9F89C}" srcOrd="2" destOrd="0" presId="urn:microsoft.com/office/officeart/2005/8/layout/hProcess6"/>
    <dgm:cxn modelId="{2B667846-8F16-4F2E-B302-C2616C952A04}" type="presParOf" srcId="{05FA6346-DAC6-4B51-A50B-EEE6BE2C920F}" destId="{BB9DE4A1-68F7-45F7-B4F1-E3061C2B8553}" srcOrd="3" destOrd="0" presId="urn:microsoft.com/office/officeart/2005/8/layout/hProcess6"/>
    <dgm:cxn modelId="{797ECEF8-B78D-4FC3-B911-298E9A17ADFB}" type="presParOf" srcId="{E89887F8-24CA-45E5-9475-C522B4566519}" destId="{B1E59F5D-B753-4E7A-9F5A-F064F8931448}" srcOrd="1" destOrd="0" presId="urn:microsoft.com/office/officeart/2005/8/layout/hProcess6"/>
    <dgm:cxn modelId="{17FC9104-0898-40B9-8614-9C74F9BD4EEA}" type="presParOf" srcId="{E89887F8-24CA-45E5-9475-C522B4566519}" destId="{00909A88-DF64-4662-8692-E5AEF829D622}" srcOrd="2" destOrd="0" presId="urn:microsoft.com/office/officeart/2005/8/layout/hProcess6"/>
    <dgm:cxn modelId="{3727EC66-F036-4941-9105-D797E84FBD89}" type="presParOf" srcId="{00909A88-DF64-4662-8692-E5AEF829D622}" destId="{F52DAA63-F218-4EAA-B44E-46C0B0DB6CD0}" srcOrd="0" destOrd="0" presId="urn:microsoft.com/office/officeart/2005/8/layout/hProcess6"/>
    <dgm:cxn modelId="{552950DE-B13C-4594-AC28-227C93B45E49}" type="presParOf" srcId="{00909A88-DF64-4662-8692-E5AEF829D622}" destId="{1638E127-8535-45A2-91A7-4DEF0137F615}" srcOrd="1" destOrd="0" presId="urn:microsoft.com/office/officeart/2005/8/layout/hProcess6"/>
    <dgm:cxn modelId="{2C502BB3-EE22-4932-AB5A-ADC7915EFDE7}" type="presParOf" srcId="{00909A88-DF64-4662-8692-E5AEF829D622}" destId="{63876258-B8B6-4A63-8A53-65D17A8D3F05}" srcOrd="2" destOrd="0" presId="urn:microsoft.com/office/officeart/2005/8/layout/hProcess6"/>
    <dgm:cxn modelId="{4BBEA250-968C-469B-9C34-B5F414A29617}" type="presParOf" srcId="{00909A88-DF64-4662-8692-E5AEF829D622}" destId="{7DD01301-AC9A-4788-8B7A-D6ECE673C547}" srcOrd="3" destOrd="0" presId="urn:microsoft.com/office/officeart/2005/8/layout/hProcess6"/>
    <dgm:cxn modelId="{CA84CBB1-56BD-42C8-B302-19412C75F603}" type="presParOf" srcId="{E89887F8-24CA-45E5-9475-C522B4566519}" destId="{7DFAF7E7-6686-4EC5-A29F-0383347996EC}" srcOrd="3" destOrd="0" presId="urn:microsoft.com/office/officeart/2005/8/layout/hProcess6"/>
    <dgm:cxn modelId="{B2DF49C8-E879-48E1-87B8-EF2DA2CA57E2}" type="presParOf" srcId="{E89887F8-24CA-45E5-9475-C522B4566519}" destId="{DB933B7F-5360-4602-93C9-4278A6348A94}" srcOrd="4" destOrd="0" presId="urn:microsoft.com/office/officeart/2005/8/layout/hProcess6"/>
    <dgm:cxn modelId="{F99D65DE-CB94-4692-B0E8-5859168EFB01}" type="presParOf" srcId="{DB933B7F-5360-4602-93C9-4278A6348A94}" destId="{6CE1A7FB-5164-4146-8E14-B3AC894A24EB}" srcOrd="0" destOrd="0" presId="urn:microsoft.com/office/officeart/2005/8/layout/hProcess6"/>
    <dgm:cxn modelId="{6792A95F-C7E5-4120-80CE-05B35953548E}" type="presParOf" srcId="{DB933B7F-5360-4602-93C9-4278A6348A94}" destId="{180F2665-7CB4-434D-94B3-5C77C7DCF072}" srcOrd="1" destOrd="0" presId="urn:microsoft.com/office/officeart/2005/8/layout/hProcess6"/>
    <dgm:cxn modelId="{39D4F044-A2BA-4ACB-ADE2-0D836DB943DD}" type="presParOf" srcId="{DB933B7F-5360-4602-93C9-4278A6348A94}" destId="{C924B17B-1BC2-4B21-87B3-6C2674B104CF}" srcOrd="2" destOrd="0" presId="urn:microsoft.com/office/officeart/2005/8/layout/hProcess6"/>
    <dgm:cxn modelId="{A3D9A186-6C2C-4609-9A10-7D3D481AAF94}" type="presParOf" srcId="{DB933B7F-5360-4602-93C9-4278A6348A94}" destId="{ED4E438C-89F8-421C-BBBD-5280BC8FE045}" srcOrd="3" destOrd="0" presId="urn:microsoft.com/office/officeart/2005/8/layout/hProcess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17B2F53-6CAD-44AB-A6FF-0360A78E7059}" type="doc">
      <dgm:prSet loTypeId="urn:microsoft.com/office/officeart/2005/8/layout/hProcess6" loCatId="process" qsTypeId="urn:microsoft.com/office/officeart/2005/8/quickstyle/simple2" qsCatId="simple" csTypeId="urn:microsoft.com/office/officeart/2005/8/colors/accent4_2" csCatId="accent4" phldr="1"/>
      <dgm:spPr/>
      <dgm:t>
        <a:bodyPr/>
        <a:lstStyle/>
        <a:p>
          <a:endParaRPr lang="zh-TW" altLang="en-US"/>
        </a:p>
      </dgm:t>
    </dgm:pt>
    <dgm:pt modelId="{5F4CE0E7-04BC-4F54-9D7F-30CEAD25FAD2}">
      <dgm:prSet phldrT="[文字]" custT="1"/>
      <dgm:spPr/>
      <dgm:t>
        <a:bodyPr/>
        <a:lstStyle/>
        <a:p>
          <a:r>
            <a:rPr lang="en-US" altLang="zh-TW" sz="1600" b="1" dirty="0" smtClean="0">
              <a:latin typeface="微軟正黑體" pitchFamily="34" charset="-120"/>
              <a:ea typeface="微軟正黑體" pitchFamily="34" charset="-120"/>
            </a:rPr>
            <a:t>2008</a:t>
          </a:r>
          <a:endParaRPr lang="zh-TW" altLang="en-US" sz="1600" b="1" dirty="0">
            <a:latin typeface="微軟正黑體" pitchFamily="34" charset="-120"/>
            <a:ea typeface="微軟正黑體" pitchFamily="34" charset="-120"/>
          </a:endParaRPr>
        </a:p>
      </dgm:t>
    </dgm:pt>
    <dgm:pt modelId="{5F35253A-95EC-482E-BC5A-5E3ABE34A818}" type="parTrans" cxnId="{908D62C1-9DC3-4A9C-8C64-C37E01AA698E}">
      <dgm:prSet/>
      <dgm:spPr/>
      <dgm:t>
        <a:bodyPr/>
        <a:lstStyle/>
        <a:p>
          <a:endParaRPr lang="zh-TW" altLang="en-US" sz="1600" b="1"/>
        </a:p>
      </dgm:t>
    </dgm:pt>
    <dgm:pt modelId="{D60F389E-DE48-441E-8026-7AAC6A799E0E}" type="sibTrans" cxnId="{908D62C1-9DC3-4A9C-8C64-C37E01AA698E}">
      <dgm:prSet/>
      <dgm:spPr/>
      <dgm:t>
        <a:bodyPr/>
        <a:lstStyle/>
        <a:p>
          <a:endParaRPr lang="zh-TW" altLang="en-US" sz="1600" b="1"/>
        </a:p>
      </dgm:t>
    </dgm:pt>
    <dgm:pt modelId="{2481BC45-CC12-43F6-9070-4D7CE9B52A86}">
      <dgm:prSet phldrT="[文字]" custT="1"/>
      <dgm:spPr/>
      <dgm:t>
        <a:bodyPr/>
        <a:lstStyle/>
        <a:p>
          <a:r>
            <a:rPr lang="zh-TW" altLang="en-US" sz="1600" b="1" dirty="0" smtClean="0">
              <a:latin typeface="微軟正黑體" pitchFamily="34" charset="-120"/>
              <a:ea typeface="微軟正黑體" pitchFamily="34" charset="-120"/>
            </a:rPr>
            <a:t>姊妹校數為</a:t>
          </a:r>
          <a:r>
            <a:rPr lang="en-US" altLang="zh-TW" sz="1600" b="1" dirty="0" smtClean="0">
              <a:latin typeface="微軟正黑體" pitchFamily="34" charset="-120"/>
              <a:ea typeface="微軟正黑體" pitchFamily="34" charset="-120"/>
            </a:rPr>
            <a:t>14</a:t>
          </a:r>
          <a:r>
            <a:rPr lang="zh-TW" altLang="en-US" sz="1600" b="1" dirty="0" smtClean="0">
              <a:latin typeface="微軟正黑體" pitchFamily="34" charset="-120"/>
              <a:ea typeface="微軟正黑體" pitchFamily="34" charset="-120"/>
            </a:rPr>
            <a:t>所</a:t>
          </a:r>
          <a:endParaRPr lang="zh-TW" altLang="en-US" sz="1600" b="1" dirty="0">
            <a:latin typeface="微軟正黑體" pitchFamily="34" charset="-120"/>
            <a:ea typeface="微軟正黑體" pitchFamily="34" charset="-120"/>
          </a:endParaRPr>
        </a:p>
      </dgm:t>
    </dgm:pt>
    <dgm:pt modelId="{BE529361-8ABE-42E0-81D3-F199F5B2ACD5}" type="parTrans" cxnId="{18C245C2-92D8-42A9-99FB-F30AF00AAEC1}">
      <dgm:prSet/>
      <dgm:spPr/>
      <dgm:t>
        <a:bodyPr/>
        <a:lstStyle/>
        <a:p>
          <a:endParaRPr lang="zh-TW" altLang="en-US" sz="1600" b="1"/>
        </a:p>
      </dgm:t>
    </dgm:pt>
    <dgm:pt modelId="{E612AE2C-6831-4A22-92B9-FC6F8DDE5E18}" type="sibTrans" cxnId="{18C245C2-92D8-42A9-99FB-F30AF00AAEC1}">
      <dgm:prSet/>
      <dgm:spPr/>
      <dgm:t>
        <a:bodyPr/>
        <a:lstStyle/>
        <a:p>
          <a:endParaRPr lang="zh-TW" altLang="en-US" sz="1600" b="1"/>
        </a:p>
      </dgm:t>
    </dgm:pt>
    <dgm:pt modelId="{816DAB6A-E0B0-4B46-B94D-F69E431F6D34}">
      <dgm:prSet phldrT="[文字]" custT="1"/>
      <dgm:spPr/>
      <dgm:t>
        <a:bodyPr/>
        <a:lstStyle/>
        <a:p>
          <a:r>
            <a:rPr lang="en-US" altLang="zh-TW" sz="1600" b="1" dirty="0" smtClean="0">
              <a:latin typeface="微軟正黑體" pitchFamily="34" charset="-120"/>
              <a:ea typeface="微軟正黑體" pitchFamily="34" charset="-120"/>
            </a:rPr>
            <a:t>2009</a:t>
          </a:r>
          <a:endParaRPr lang="zh-TW" altLang="en-US" sz="1600" b="1" dirty="0">
            <a:latin typeface="微軟正黑體" pitchFamily="34" charset="-120"/>
            <a:ea typeface="微軟正黑體" pitchFamily="34" charset="-120"/>
          </a:endParaRPr>
        </a:p>
      </dgm:t>
    </dgm:pt>
    <dgm:pt modelId="{A1067B12-CEBB-4B62-807A-0FE44FADC9BD}" type="parTrans" cxnId="{E1E789D7-3B1B-464C-8073-DE12F4452C39}">
      <dgm:prSet/>
      <dgm:spPr/>
      <dgm:t>
        <a:bodyPr/>
        <a:lstStyle/>
        <a:p>
          <a:endParaRPr lang="zh-TW" altLang="en-US" sz="1600" b="1"/>
        </a:p>
      </dgm:t>
    </dgm:pt>
    <dgm:pt modelId="{09F89382-2206-4DC2-9E8E-34DF2EF6847A}" type="sibTrans" cxnId="{E1E789D7-3B1B-464C-8073-DE12F4452C39}">
      <dgm:prSet/>
      <dgm:spPr/>
      <dgm:t>
        <a:bodyPr/>
        <a:lstStyle/>
        <a:p>
          <a:endParaRPr lang="zh-TW" altLang="en-US" sz="1600" b="1"/>
        </a:p>
      </dgm:t>
    </dgm:pt>
    <dgm:pt modelId="{EB144E5E-6F19-4A56-888C-D596B9ABFBC1}">
      <dgm:prSet phldrT="[文字]" custT="1"/>
      <dgm:spPr/>
      <dgm:t>
        <a:bodyPr/>
        <a:lstStyle/>
        <a:p>
          <a:r>
            <a:rPr lang="zh-TW" altLang="en-US" sz="1600" b="1" dirty="0" smtClean="0">
              <a:solidFill>
                <a:srgbClr val="FF0000"/>
              </a:solidFill>
              <a:latin typeface="微軟正黑體" pitchFamily="34" charset="-120"/>
              <a:ea typeface="微軟正黑體" pitchFamily="34" charset="-120"/>
            </a:rPr>
            <a:t>姊妹校數為</a:t>
          </a:r>
          <a:r>
            <a:rPr lang="en-US" altLang="zh-TW" sz="1600" b="1" dirty="0" smtClean="0">
              <a:solidFill>
                <a:srgbClr val="FF0000"/>
              </a:solidFill>
              <a:latin typeface="微軟正黑體" pitchFamily="34" charset="-120"/>
              <a:ea typeface="微軟正黑體" pitchFamily="34" charset="-120"/>
            </a:rPr>
            <a:t>14</a:t>
          </a:r>
          <a:r>
            <a:rPr lang="zh-TW" altLang="en-US" sz="1600" b="1" dirty="0" smtClean="0">
              <a:solidFill>
                <a:srgbClr val="FF0000"/>
              </a:solidFill>
              <a:latin typeface="微軟正黑體" pitchFamily="34" charset="-120"/>
              <a:ea typeface="微軟正黑體" pitchFamily="34" charset="-120"/>
            </a:rPr>
            <a:t>所</a:t>
          </a:r>
          <a:endParaRPr lang="zh-TW" altLang="en-US" sz="1600" b="1" dirty="0">
            <a:solidFill>
              <a:srgbClr val="FF0000"/>
            </a:solidFill>
            <a:latin typeface="微軟正黑體" pitchFamily="34" charset="-120"/>
            <a:ea typeface="微軟正黑體" pitchFamily="34" charset="-120"/>
          </a:endParaRPr>
        </a:p>
      </dgm:t>
    </dgm:pt>
    <dgm:pt modelId="{9008FA54-B5C6-466E-9336-04850B70287C}" type="parTrans" cxnId="{497AC11B-980A-4113-BFB9-30FF5B7C52A1}">
      <dgm:prSet/>
      <dgm:spPr/>
      <dgm:t>
        <a:bodyPr/>
        <a:lstStyle/>
        <a:p>
          <a:endParaRPr lang="zh-TW" altLang="en-US" sz="1600" b="1"/>
        </a:p>
      </dgm:t>
    </dgm:pt>
    <dgm:pt modelId="{642FEE95-B8B5-456C-9358-3FB064916277}" type="sibTrans" cxnId="{497AC11B-980A-4113-BFB9-30FF5B7C52A1}">
      <dgm:prSet/>
      <dgm:spPr/>
      <dgm:t>
        <a:bodyPr/>
        <a:lstStyle/>
        <a:p>
          <a:endParaRPr lang="zh-TW" altLang="en-US" sz="1600" b="1"/>
        </a:p>
      </dgm:t>
    </dgm:pt>
    <dgm:pt modelId="{CC211215-7C5B-4194-AC6F-5E27DDBE7BCC}">
      <dgm:prSet phldrT="[文字]" custT="1"/>
      <dgm:spPr/>
      <dgm:t>
        <a:bodyPr/>
        <a:lstStyle/>
        <a:p>
          <a:r>
            <a:rPr lang="en-US" altLang="zh-TW" sz="1600" b="1" dirty="0" smtClean="0">
              <a:latin typeface="微軟正黑體" pitchFamily="34" charset="-120"/>
              <a:ea typeface="微軟正黑體" pitchFamily="34" charset="-120"/>
            </a:rPr>
            <a:t>2010</a:t>
          </a:r>
          <a:endParaRPr lang="zh-TW" altLang="en-US" sz="1600" b="1" dirty="0">
            <a:latin typeface="微軟正黑體" pitchFamily="34" charset="-120"/>
            <a:ea typeface="微軟正黑體" pitchFamily="34" charset="-120"/>
          </a:endParaRPr>
        </a:p>
      </dgm:t>
    </dgm:pt>
    <dgm:pt modelId="{F6E23EAD-C365-4CB7-8070-9E6A657B4798}" type="parTrans" cxnId="{E80F3A91-27D9-4E53-8AD6-02D046A24F4D}">
      <dgm:prSet/>
      <dgm:spPr/>
      <dgm:t>
        <a:bodyPr/>
        <a:lstStyle/>
        <a:p>
          <a:endParaRPr lang="zh-TW" altLang="en-US"/>
        </a:p>
      </dgm:t>
    </dgm:pt>
    <dgm:pt modelId="{EFE6CB67-333E-487E-8A3D-1D28EF97F7FD}" type="sibTrans" cxnId="{E80F3A91-27D9-4E53-8AD6-02D046A24F4D}">
      <dgm:prSet/>
      <dgm:spPr/>
      <dgm:t>
        <a:bodyPr/>
        <a:lstStyle/>
        <a:p>
          <a:endParaRPr lang="zh-TW" altLang="en-US"/>
        </a:p>
      </dgm:t>
    </dgm:pt>
    <dgm:pt modelId="{BA251974-0D04-4B33-B1FA-3A1CE3594590}">
      <dgm:prSet phldrT="[文字]" custT="1"/>
      <dgm:spPr/>
      <dgm:t>
        <a:bodyPr/>
        <a:lstStyle/>
        <a:p>
          <a:r>
            <a:rPr lang="zh-TW" altLang="en-US" sz="1600" b="1" dirty="0" smtClean="0">
              <a:solidFill>
                <a:srgbClr val="FF0000"/>
              </a:solidFill>
              <a:latin typeface="微軟正黑體" pitchFamily="34" charset="-120"/>
              <a:ea typeface="微軟正黑體" pitchFamily="34" charset="-120"/>
            </a:rPr>
            <a:t>姊妹校數為</a:t>
          </a:r>
          <a:r>
            <a:rPr lang="en-US" altLang="zh-TW" sz="1600" b="1" dirty="0" smtClean="0">
              <a:solidFill>
                <a:srgbClr val="FF0000"/>
              </a:solidFill>
              <a:latin typeface="微軟正黑體" pitchFamily="34" charset="-120"/>
              <a:ea typeface="微軟正黑體" pitchFamily="34" charset="-120"/>
            </a:rPr>
            <a:t>13</a:t>
          </a:r>
          <a:r>
            <a:rPr lang="zh-TW" altLang="en-US" sz="1600" b="1" dirty="0" smtClean="0">
              <a:solidFill>
                <a:srgbClr val="FF0000"/>
              </a:solidFill>
              <a:latin typeface="微軟正黑體" pitchFamily="34" charset="-120"/>
              <a:ea typeface="微軟正黑體" pitchFamily="34" charset="-120"/>
            </a:rPr>
            <a:t>所</a:t>
          </a:r>
          <a:endParaRPr lang="zh-TW" altLang="en-US" sz="1600" b="1" dirty="0">
            <a:solidFill>
              <a:srgbClr val="FF0000"/>
            </a:solidFill>
            <a:latin typeface="微軟正黑體" pitchFamily="34" charset="-120"/>
            <a:ea typeface="微軟正黑體" pitchFamily="34" charset="-120"/>
          </a:endParaRPr>
        </a:p>
      </dgm:t>
    </dgm:pt>
    <dgm:pt modelId="{C91C23CB-8436-461F-876E-263D35C9079F}" type="parTrans" cxnId="{84B1A828-72FC-4858-A92E-A15D39C15A69}">
      <dgm:prSet/>
      <dgm:spPr/>
      <dgm:t>
        <a:bodyPr/>
        <a:lstStyle/>
        <a:p>
          <a:endParaRPr lang="zh-TW" altLang="en-US"/>
        </a:p>
      </dgm:t>
    </dgm:pt>
    <dgm:pt modelId="{BD34744E-3A98-4628-BEA2-F716C8817049}" type="sibTrans" cxnId="{84B1A828-72FC-4858-A92E-A15D39C15A69}">
      <dgm:prSet/>
      <dgm:spPr/>
      <dgm:t>
        <a:bodyPr/>
        <a:lstStyle/>
        <a:p>
          <a:endParaRPr lang="zh-TW" altLang="en-US"/>
        </a:p>
      </dgm:t>
    </dgm:pt>
    <dgm:pt modelId="{E89887F8-24CA-45E5-9475-C522B4566519}" type="pres">
      <dgm:prSet presAssocID="{617B2F53-6CAD-44AB-A6FF-0360A78E7059}" presName="theList" presStyleCnt="0">
        <dgm:presLayoutVars>
          <dgm:dir/>
          <dgm:animLvl val="lvl"/>
          <dgm:resizeHandles val="exact"/>
        </dgm:presLayoutVars>
      </dgm:prSet>
      <dgm:spPr/>
      <dgm:t>
        <a:bodyPr/>
        <a:lstStyle/>
        <a:p>
          <a:endParaRPr lang="zh-TW" altLang="en-US"/>
        </a:p>
      </dgm:t>
    </dgm:pt>
    <dgm:pt modelId="{05FA6346-DAC6-4B51-A50B-EEE6BE2C920F}" type="pres">
      <dgm:prSet presAssocID="{5F4CE0E7-04BC-4F54-9D7F-30CEAD25FAD2}" presName="compNode" presStyleCnt="0"/>
      <dgm:spPr/>
      <dgm:t>
        <a:bodyPr/>
        <a:lstStyle/>
        <a:p>
          <a:endParaRPr lang="zh-TW" altLang="en-US"/>
        </a:p>
      </dgm:t>
    </dgm:pt>
    <dgm:pt modelId="{F2AAC273-E6BA-416C-B4CD-EC98D5C15597}" type="pres">
      <dgm:prSet presAssocID="{5F4CE0E7-04BC-4F54-9D7F-30CEAD25FAD2}" presName="noGeometry" presStyleCnt="0"/>
      <dgm:spPr/>
      <dgm:t>
        <a:bodyPr/>
        <a:lstStyle/>
        <a:p>
          <a:endParaRPr lang="zh-TW" altLang="en-US"/>
        </a:p>
      </dgm:t>
    </dgm:pt>
    <dgm:pt modelId="{02F21B7C-4117-4B0D-AB36-C8B2E69A8FD9}" type="pres">
      <dgm:prSet presAssocID="{5F4CE0E7-04BC-4F54-9D7F-30CEAD25FAD2}" presName="childTextVisible" presStyleLbl="bgAccFollowNode1" presStyleIdx="0" presStyleCnt="3" custScaleX="110907">
        <dgm:presLayoutVars>
          <dgm:bulletEnabled val="1"/>
        </dgm:presLayoutVars>
      </dgm:prSet>
      <dgm:spPr/>
      <dgm:t>
        <a:bodyPr/>
        <a:lstStyle/>
        <a:p>
          <a:endParaRPr lang="zh-TW" altLang="en-US"/>
        </a:p>
      </dgm:t>
    </dgm:pt>
    <dgm:pt modelId="{B8AEC6DC-53C5-4142-883A-472F3BF9F89C}" type="pres">
      <dgm:prSet presAssocID="{5F4CE0E7-04BC-4F54-9D7F-30CEAD25FAD2}" presName="childTextHidden" presStyleLbl="bgAccFollowNode1" presStyleIdx="0" presStyleCnt="3"/>
      <dgm:spPr/>
      <dgm:t>
        <a:bodyPr/>
        <a:lstStyle/>
        <a:p>
          <a:endParaRPr lang="zh-TW" altLang="en-US"/>
        </a:p>
      </dgm:t>
    </dgm:pt>
    <dgm:pt modelId="{BB9DE4A1-68F7-45F7-B4F1-E3061C2B8553}" type="pres">
      <dgm:prSet presAssocID="{5F4CE0E7-04BC-4F54-9D7F-30CEAD25FAD2}" presName="parentText" presStyleLbl="node1" presStyleIdx="0" presStyleCnt="3">
        <dgm:presLayoutVars>
          <dgm:chMax val="1"/>
          <dgm:bulletEnabled val="1"/>
        </dgm:presLayoutVars>
      </dgm:prSet>
      <dgm:spPr/>
      <dgm:t>
        <a:bodyPr/>
        <a:lstStyle/>
        <a:p>
          <a:endParaRPr lang="zh-TW" altLang="en-US"/>
        </a:p>
      </dgm:t>
    </dgm:pt>
    <dgm:pt modelId="{B1E59F5D-B753-4E7A-9F5A-F064F8931448}" type="pres">
      <dgm:prSet presAssocID="{5F4CE0E7-04BC-4F54-9D7F-30CEAD25FAD2}" presName="aSpace" presStyleCnt="0"/>
      <dgm:spPr/>
      <dgm:t>
        <a:bodyPr/>
        <a:lstStyle/>
        <a:p>
          <a:endParaRPr lang="zh-TW" altLang="en-US"/>
        </a:p>
      </dgm:t>
    </dgm:pt>
    <dgm:pt modelId="{00909A88-DF64-4662-8692-E5AEF829D622}" type="pres">
      <dgm:prSet presAssocID="{816DAB6A-E0B0-4B46-B94D-F69E431F6D34}" presName="compNode" presStyleCnt="0"/>
      <dgm:spPr/>
      <dgm:t>
        <a:bodyPr/>
        <a:lstStyle/>
        <a:p>
          <a:endParaRPr lang="zh-TW" altLang="en-US"/>
        </a:p>
      </dgm:t>
    </dgm:pt>
    <dgm:pt modelId="{F52DAA63-F218-4EAA-B44E-46C0B0DB6CD0}" type="pres">
      <dgm:prSet presAssocID="{816DAB6A-E0B0-4B46-B94D-F69E431F6D34}" presName="noGeometry" presStyleCnt="0"/>
      <dgm:spPr/>
      <dgm:t>
        <a:bodyPr/>
        <a:lstStyle/>
        <a:p>
          <a:endParaRPr lang="zh-TW" altLang="en-US"/>
        </a:p>
      </dgm:t>
    </dgm:pt>
    <dgm:pt modelId="{1638E127-8535-45A2-91A7-4DEF0137F615}" type="pres">
      <dgm:prSet presAssocID="{816DAB6A-E0B0-4B46-B94D-F69E431F6D34}" presName="childTextVisible" presStyleLbl="bgAccFollowNode1" presStyleIdx="1" presStyleCnt="3" custScaleX="112355">
        <dgm:presLayoutVars>
          <dgm:bulletEnabled val="1"/>
        </dgm:presLayoutVars>
      </dgm:prSet>
      <dgm:spPr/>
      <dgm:t>
        <a:bodyPr/>
        <a:lstStyle/>
        <a:p>
          <a:endParaRPr lang="zh-TW" altLang="en-US"/>
        </a:p>
      </dgm:t>
    </dgm:pt>
    <dgm:pt modelId="{63876258-B8B6-4A63-8A53-65D17A8D3F05}" type="pres">
      <dgm:prSet presAssocID="{816DAB6A-E0B0-4B46-B94D-F69E431F6D34}" presName="childTextHidden" presStyleLbl="bgAccFollowNode1" presStyleIdx="1" presStyleCnt="3"/>
      <dgm:spPr/>
      <dgm:t>
        <a:bodyPr/>
        <a:lstStyle/>
        <a:p>
          <a:endParaRPr lang="zh-TW" altLang="en-US"/>
        </a:p>
      </dgm:t>
    </dgm:pt>
    <dgm:pt modelId="{7DD01301-AC9A-4788-8B7A-D6ECE673C547}" type="pres">
      <dgm:prSet presAssocID="{816DAB6A-E0B0-4B46-B94D-F69E431F6D34}" presName="parentText" presStyleLbl="node1" presStyleIdx="1" presStyleCnt="3" custLinFactNeighborX="521" custLinFactNeighborY="-3188">
        <dgm:presLayoutVars>
          <dgm:chMax val="1"/>
          <dgm:bulletEnabled val="1"/>
        </dgm:presLayoutVars>
      </dgm:prSet>
      <dgm:spPr/>
      <dgm:t>
        <a:bodyPr/>
        <a:lstStyle/>
        <a:p>
          <a:endParaRPr lang="zh-TW" altLang="en-US"/>
        </a:p>
      </dgm:t>
    </dgm:pt>
    <dgm:pt modelId="{16090479-A051-4128-AFBF-5CDB99BE417E}" type="pres">
      <dgm:prSet presAssocID="{816DAB6A-E0B0-4B46-B94D-F69E431F6D34}" presName="aSpace" presStyleCnt="0"/>
      <dgm:spPr/>
      <dgm:t>
        <a:bodyPr/>
        <a:lstStyle/>
        <a:p>
          <a:endParaRPr lang="zh-TW" altLang="en-US"/>
        </a:p>
      </dgm:t>
    </dgm:pt>
    <dgm:pt modelId="{9278F1BA-D9FA-4916-BAE2-7132A0E92773}" type="pres">
      <dgm:prSet presAssocID="{CC211215-7C5B-4194-AC6F-5E27DDBE7BCC}" presName="compNode" presStyleCnt="0"/>
      <dgm:spPr/>
      <dgm:t>
        <a:bodyPr/>
        <a:lstStyle/>
        <a:p>
          <a:endParaRPr lang="zh-TW" altLang="en-US"/>
        </a:p>
      </dgm:t>
    </dgm:pt>
    <dgm:pt modelId="{C47CBD7E-FE60-4665-86C9-04F0E95FC168}" type="pres">
      <dgm:prSet presAssocID="{CC211215-7C5B-4194-AC6F-5E27DDBE7BCC}" presName="noGeometry" presStyleCnt="0"/>
      <dgm:spPr/>
      <dgm:t>
        <a:bodyPr/>
        <a:lstStyle/>
        <a:p>
          <a:endParaRPr lang="zh-TW" altLang="en-US"/>
        </a:p>
      </dgm:t>
    </dgm:pt>
    <dgm:pt modelId="{29EB3834-45C3-4F82-878A-839899A7820B}" type="pres">
      <dgm:prSet presAssocID="{CC211215-7C5B-4194-AC6F-5E27DDBE7BCC}" presName="childTextVisible" presStyleLbl="bgAccFollowNode1" presStyleIdx="2" presStyleCnt="3" custScaleX="119889">
        <dgm:presLayoutVars>
          <dgm:bulletEnabled val="1"/>
        </dgm:presLayoutVars>
      </dgm:prSet>
      <dgm:spPr/>
      <dgm:t>
        <a:bodyPr/>
        <a:lstStyle/>
        <a:p>
          <a:endParaRPr lang="zh-TW" altLang="en-US"/>
        </a:p>
      </dgm:t>
    </dgm:pt>
    <dgm:pt modelId="{57E5134A-8B3A-4A30-B8A1-E888900A7015}" type="pres">
      <dgm:prSet presAssocID="{CC211215-7C5B-4194-AC6F-5E27DDBE7BCC}" presName="childTextHidden" presStyleLbl="bgAccFollowNode1" presStyleIdx="2" presStyleCnt="3"/>
      <dgm:spPr/>
      <dgm:t>
        <a:bodyPr/>
        <a:lstStyle/>
        <a:p>
          <a:endParaRPr lang="zh-TW" altLang="en-US"/>
        </a:p>
      </dgm:t>
    </dgm:pt>
    <dgm:pt modelId="{55521B9C-70F5-469F-979B-6BD3ADB2FDBB}" type="pres">
      <dgm:prSet presAssocID="{CC211215-7C5B-4194-AC6F-5E27DDBE7BCC}" presName="parentText" presStyleLbl="node1" presStyleIdx="2" presStyleCnt="3">
        <dgm:presLayoutVars>
          <dgm:chMax val="1"/>
          <dgm:bulletEnabled val="1"/>
        </dgm:presLayoutVars>
      </dgm:prSet>
      <dgm:spPr/>
      <dgm:t>
        <a:bodyPr/>
        <a:lstStyle/>
        <a:p>
          <a:endParaRPr lang="zh-TW" altLang="en-US"/>
        </a:p>
      </dgm:t>
    </dgm:pt>
  </dgm:ptLst>
  <dgm:cxnLst>
    <dgm:cxn modelId="{05D3BED0-A39A-4705-BC8E-428160EBBEB7}" type="presOf" srcId="{2481BC45-CC12-43F6-9070-4D7CE9B52A86}" destId="{02F21B7C-4117-4B0D-AB36-C8B2E69A8FD9}" srcOrd="0" destOrd="0" presId="urn:microsoft.com/office/officeart/2005/8/layout/hProcess6"/>
    <dgm:cxn modelId="{B4164D0D-99C7-442B-B52A-7FDBFD448C94}" type="presOf" srcId="{2481BC45-CC12-43F6-9070-4D7CE9B52A86}" destId="{B8AEC6DC-53C5-4142-883A-472F3BF9F89C}" srcOrd="1" destOrd="0" presId="urn:microsoft.com/office/officeart/2005/8/layout/hProcess6"/>
    <dgm:cxn modelId="{FB0F2AAF-44F1-4EF5-9B68-80F7C6B7ADFD}" type="presOf" srcId="{5F4CE0E7-04BC-4F54-9D7F-30CEAD25FAD2}" destId="{BB9DE4A1-68F7-45F7-B4F1-E3061C2B8553}" srcOrd="0" destOrd="0" presId="urn:microsoft.com/office/officeart/2005/8/layout/hProcess6"/>
    <dgm:cxn modelId="{18C245C2-92D8-42A9-99FB-F30AF00AAEC1}" srcId="{5F4CE0E7-04BC-4F54-9D7F-30CEAD25FAD2}" destId="{2481BC45-CC12-43F6-9070-4D7CE9B52A86}" srcOrd="0" destOrd="0" parTransId="{BE529361-8ABE-42E0-81D3-F199F5B2ACD5}" sibTransId="{E612AE2C-6831-4A22-92B9-FC6F8DDE5E18}"/>
    <dgm:cxn modelId="{84B1A828-72FC-4858-A92E-A15D39C15A69}" srcId="{CC211215-7C5B-4194-AC6F-5E27DDBE7BCC}" destId="{BA251974-0D04-4B33-B1FA-3A1CE3594590}" srcOrd="0" destOrd="0" parTransId="{C91C23CB-8436-461F-876E-263D35C9079F}" sibTransId="{BD34744E-3A98-4628-BEA2-F716C8817049}"/>
    <dgm:cxn modelId="{AD0AF51C-1487-4086-B9AB-8F3FDB25A8F4}" type="presOf" srcId="{CC211215-7C5B-4194-AC6F-5E27DDBE7BCC}" destId="{55521B9C-70F5-469F-979B-6BD3ADB2FDBB}" srcOrd="0" destOrd="0" presId="urn:microsoft.com/office/officeart/2005/8/layout/hProcess6"/>
    <dgm:cxn modelId="{1F3ED602-ABA1-4DDB-BADE-C583DF919349}" type="presOf" srcId="{BA251974-0D04-4B33-B1FA-3A1CE3594590}" destId="{57E5134A-8B3A-4A30-B8A1-E888900A7015}" srcOrd="1" destOrd="0" presId="urn:microsoft.com/office/officeart/2005/8/layout/hProcess6"/>
    <dgm:cxn modelId="{205B35D6-912E-4DB0-86DC-FABA44E9067B}" type="presOf" srcId="{816DAB6A-E0B0-4B46-B94D-F69E431F6D34}" destId="{7DD01301-AC9A-4788-8B7A-D6ECE673C547}" srcOrd="0" destOrd="0" presId="urn:microsoft.com/office/officeart/2005/8/layout/hProcess6"/>
    <dgm:cxn modelId="{49341A27-5452-4A76-BB8F-6E77940C8712}" type="presOf" srcId="{EB144E5E-6F19-4A56-888C-D596B9ABFBC1}" destId="{63876258-B8B6-4A63-8A53-65D17A8D3F05}" srcOrd="1" destOrd="0" presId="urn:microsoft.com/office/officeart/2005/8/layout/hProcess6"/>
    <dgm:cxn modelId="{45B8741A-BE79-4FD9-811E-A0B71D573A95}" type="presOf" srcId="{EB144E5E-6F19-4A56-888C-D596B9ABFBC1}" destId="{1638E127-8535-45A2-91A7-4DEF0137F615}" srcOrd="0" destOrd="0" presId="urn:microsoft.com/office/officeart/2005/8/layout/hProcess6"/>
    <dgm:cxn modelId="{908D62C1-9DC3-4A9C-8C64-C37E01AA698E}" srcId="{617B2F53-6CAD-44AB-A6FF-0360A78E7059}" destId="{5F4CE0E7-04BC-4F54-9D7F-30CEAD25FAD2}" srcOrd="0" destOrd="0" parTransId="{5F35253A-95EC-482E-BC5A-5E3ABE34A818}" sibTransId="{D60F389E-DE48-441E-8026-7AAC6A799E0E}"/>
    <dgm:cxn modelId="{497AC11B-980A-4113-BFB9-30FF5B7C52A1}" srcId="{816DAB6A-E0B0-4B46-B94D-F69E431F6D34}" destId="{EB144E5E-6F19-4A56-888C-D596B9ABFBC1}" srcOrd="0" destOrd="0" parTransId="{9008FA54-B5C6-466E-9336-04850B70287C}" sibTransId="{642FEE95-B8B5-456C-9358-3FB064916277}"/>
    <dgm:cxn modelId="{E80F3A91-27D9-4E53-8AD6-02D046A24F4D}" srcId="{617B2F53-6CAD-44AB-A6FF-0360A78E7059}" destId="{CC211215-7C5B-4194-AC6F-5E27DDBE7BCC}" srcOrd="2" destOrd="0" parTransId="{F6E23EAD-C365-4CB7-8070-9E6A657B4798}" sibTransId="{EFE6CB67-333E-487E-8A3D-1D28EF97F7FD}"/>
    <dgm:cxn modelId="{E1E789D7-3B1B-464C-8073-DE12F4452C39}" srcId="{617B2F53-6CAD-44AB-A6FF-0360A78E7059}" destId="{816DAB6A-E0B0-4B46-B94D-F69E431F6D34}" srcOrd="1" destOrd="0" parTransId="{A1067B12-CEBB-4B62-807A-0FE44FADC9BD}" sibTransId="{09F89382-2206-4DC2-9E8E-34DF2EF6847A}"/>
    <dgm:cxn modelId="{B986841D-D2D0-4B91-AE61-2E7713F630C9}" type="presOf" srcId="{BA251974-0D04-4B33-B1FA-3A1CE3594590}" destId="{29EB3834-45C3-4F82-878A-839899A7820B}" srcOrd="0" destOrd="0" presId="urn:microsoft.com/office/officeart/2005/8/layout/hProcess6"/>
    <dgm:cxn modelId="{69AD3156-0418-4C8A-9506-631CD2AC80D8}" type="presOf" srcId="{617B2F53-6CAD-44AB-A6FF-0360A78E7059}" destId="{E89887F8-24CA-45E5-9475-C522B4566519}" srcOrd="0" destOrd="0" presId="urn:microsoft.com/office/officeart/2005/8/layout/hProcess6"/>
    <dgm:cxn modelId="{C43D36AA-C67A-429D-A3F1-355C9FCB1032}" type="presParOf" srcId="{E89887F8-24CA-45E5-9475-C522B4566519}" destId="{05FA6346-DAC6-4B51-A50B-EEE6BE2C920F}" srcOrd="0" destOrd="0" presId="urn:microsoft.com/office/officeart/2005/8/layout/hProcess6"/>
    <dgm:cxn modelId="{580DE6A2-F10E-4BEF-A9A2-41A14660EB05}" type="presParOf" srcId="{05FA6346-DAC6-4B51-A50B-EEE6BE2C920F}" destId="{F2AAC273-E6BA-416C-B4CD-EC98D5C15597}" srcOrd="0" destOrd="0" presId="urn:microsoft.com/office/officeart/2005/8/layout/hProcess6"/>
    <dgm:cxn modelId="{1DCF804A-C9E4-42E8-87E0-ABC919E61C22}" type="presParOf" srcId="{05FA6346-DAC6-4B51-A50B-EEE6BE2C920F}" destId="{02F21B7C-4117-4B0D-AB36-C8B2E69A8FD9}" srcOrd="1" destOrd="0" presId="urn:microsoft.com/office/officeart/2005/8/layout/hProcess6"/>
    <dgm:cxn modelId="{97BF334D-7036-4702-A1FE-B6D691F82440}" type="presParOf" srcId="{05FA6346-DAC6-4B51-A50B-EEE6BE2C920F}" destId="{B8AEC6DC-53C5-4142-883A-472F3BF9F89C}" srcOrd="2" destOrd="0" presId="urn:microsoft.com/office/officeart/2005/8/layout/hProcess6"/>
    <dgm:cxn modelId="{C6138149-BCDD-4449-8F1A-558E4B0E8FDB}" type="presParOf" srcId="{05FA6346-DAC6-4B51-A50B-EEE6BE2C920F}" destId="{BB9DE4A1-68F7-45F7-B4F1-E3061C2B8553}" srcOrd="3" destOrd="0" presId="urn:microsoft.com/office/officeart/2005/8/layout/hProcess6"/>
    <dgm:cxn modelId="{6D5B9B5F-9DBE-4594-86C9-9FB4972DBDC6}" type="presParOf" srcId="{E89887F8-24CA-45E5-9475-C522B4566519}" destId="{B1E59F5D-B753-4E7A-9F5A-F064F8931448}" srcOrd="1" destOrd="0" presId="urn:microsoft.com/office/officeart/2005/8/layout/hProcess6"/>
    <dgm:cxn modelId="{06349422-07EA-430C-B668-EE2A16987D31}" type="presParOf" srcId="{E89887F8-24CA-45E5-9475-C522B4566519}" destId="{00909A88-DF64-4662-8692-E5AEF829D622}" srcOrd="2" destOrd="0" presId="urn:microsoft.com/office/officeart/2005/8/layout/hProcess6"/>
    <dgm:cxn modelId="{92F51897-1039-4B38-840D-4C93860188D1}" type="presParOf" srcId="{00909A88-DF64-4662-8692-E5AEF829D622}" destId="{F52DAA63-F218-4EAA-B44E-46C0B0DB6CD0}" srcOrd="0" destOrd="0" presId="urn:microsoft.com/office/officeart/2005/8/layout/hProcess6"/>
    <dgm:cxn modelId="{247D435F-42D6-4D1B-AA16-6B72780FDF9E}" type="presParOf" srcId="{00909A88-DF64-4662-8692-E5AEF829D622}" destId="{1638E127-8535-45A2-91A7-4DEF0137F615}" srcOrd="1" destOrd="0" presId="urn:microsoft.com/office/officeart/2005/8/layout/hProcess6"/>
    <dgm:cxn modelId="{D65B0CFD-3FE5-45C2-9E48-0897D5EE5538}" type="presParOf" srcId="{00909A88-DF64-4662-8692-E5AEF829D622}" destId="{63876258-B8B6-4A63-8A53-65D17A8D3F05}" srcOrd="2" destOrd="0" presId="urn:microsoft.com/office/officeart/2005/8/layout/hProcess6"/>
    <dgm:cxn modelId="{17484026-1403-435B-9F1B-1C5BD75696DE}" type="presParOf" srcId="{00909A88-DF64-4662-8692-E5AEF829D622}" destId="{7DD01301-AC9A-4788-8B7A-D6ECE673C547}" srcOrd="3" destOrd="0" presId="urn:microsoft.com/office/officeart/2005/8/layout/hProcess6"/>
    <dgm:cxn modelId="{39256C1B-2ED2-4FDD-9898-E81C123DB07A}" type="presParOf" srcId="{E89887F8-24CA-45E5-9475-C522B4566519}" destId="{16090479-A051-4128-AFBF-5CDB99BE417E}" srcOrd="3" destOrd="0" presId="urn:microsoft.com/office/officeart/2005/8/layout/hProcess6"/>
    <dgm:cxn modelId="{4835F740-59DC-4436-B320-FAB86BD4031A}" type="presParOf" srcId="{E89887F8-24CA-45E5-9475-C522B4566519}" destId="{9278F1BA-D9FA-4916-BAE2-7132A0E92773}" srcOrd="4" destOrd="0" presId="urn:microsoft.com/office/officeart/2005/8/layout/hProcess6"/>
    <dgm:cxn modelId="{F25A1B33-49C2-4F53-8DBE-78CE0410F380}" type="presParOf" srcId="{9278F1BA-D9FA-4916-BAE2-7132A0E92773}" destId="{C47CBD7E-FE60-4665-86C9-04F0E95FC168}" srcOrd="0" destOrd="0" presId="urn:microsoft.com/office/officeart/2005/8/layout/hProcess6"/>
    <dgm:cxn modelId="{6DE5E2DF-9564-4829-82DF-8C2EAE781AA3}" type="presParOf" srcId="{9278F1BA-D9FA-4916-BAE2-7132A0E92773}" destId="{29EB3834-45C3-4F82-878A-839899A7820B}" srcOrd="1" destOrd="0" presId="urn:microsoft.com/office/officeart/2005/8/layout/hProcess6"/>
    <dgm:cxn modelId="{98CDD96F-68AA-405A-B07A-211C3E82E6B4}" type="presParOf" srcId="{9278F1BA-D9FA-4916-BAE2-7132A0E92773}" destId="{57E5134A-8B3A-4A30-B8A1-E888900A7015}" srcOrd="2" destOrd="0" presId="urn:microsoft.com/office/officeart/2005/8/layout/hProcess6"/>
    <dgm:cxn modelId="{D4D5B651-998B-4A3B-A30C-1C9B70822639}" type="presParOf" srcId="{9278F1BA-D9FA-4916-BAE2-7132A0E92773}" destId="{55521B9C-70F5-469F-979B-6BD3ADB2FDBB}" srcOrd="3" destOrd="0" presId="urn:microsoft.com/office/officeart/2005/8/layout/hProcess6"/>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ea typeface="新細明體" charset="-120"/>
              </a:defRPr>
            </a:lvl1pPr>
          </a:lstStyle>
          <a:p>
            <a:pPr>
              <a:defRPr/>
            </a:pPr>
            <a:endParaRPr lang="zh-TW" altLang="en-US"/>
          </a:p>
        </p:txBody>
      </p:sp>
      <p:sp>
        <p:nvSpPr>
          <p:cNvPr id="3" name="日期版面配置區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ea typeface="新細明體" charset="-120"/>
              </a:defRPr>
            </a:lvl1pPr>
          </a:lstStyle>
          <a:p>
            <a:pPr>
              <a:defRPr/>
            </a:pPr>
            <a:fld id="{84928A41-5CAB-4A5B-893C-97B20B6F3C19}" type="datetimeFigureOut">
              <a:rPr lang="zh-TW" altLang="en-US"/>
              <a:pPr>
                <a:defRPr/>
              </a:pPr>
              <a:t>2011/8/17</a:t>
            </a:fld>
            <a:endParaRPr lang="zh-TW" altLang="en-US"/>
          </a:p>
        </p:txBody>
      </p:sp>
      <p:sp>
        <p:nvSpPr>
          <p:cNvPr id="4" name="頁尾版面配置區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ea typeface="新細明體" charset="-120"/>
              </a:defRPr>
            </a:lvl1pPr>
          </a:lstStyle>
          <a:p>
            <a:pPr>
              <a:defRPr/>
            </a:pPr>
            <a:endParaRPr lang="zh-TW" altLang="en-US"/>
          </a:p>
        </p:txBody>
      </p:sp>
      <p:sp>
        <p:nvSpPr>
          <p:cNvPr id="5" name="投影片編號版面配置區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ea typeface="新細明體" charset="-120"/>
              </a:defRPr>
            </a:lvl1pPr>
          </a:lstStyle>
          <a:p>
            <a:pPr>
              <a:defRPr/>
            </a:pPr>
            <a:fld id="{148CEA83-170D-4ACD-B559-E1787BC003B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ea typeface="新細明體" charset="-120"/>
              </a:defRPr>
            </a:lvl1pPr>
          </a:lstStyle>
          <a:p>
            <a:pPr>
              <a:defRPr/>
            </a:pPr>
            <a:endParaRPr lang="zh-TW" altLang="en-US"/>
          </a:p>
        </p:txBody>
      </p:sp>
      <p:sp>
        <p:nvSpPr>
          <p:cNvPr id="3" name="日期版面配置區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ea typeface="新細明體" charset="-120"/>
              </a:defRPr>
            </a:lvl1pPr>
          </a:lstStyle>
          <a:p>
            <a:pPr>
              <a:defRPr/>
            </a:pPr>
            <a:fld id="{4F487EAB-4327-44DF-8E19-8F6CC6F11450}" type="datetimeFigureOut">
              <a:rPr lang="zh-TW" altLang="en-US"/>
              <a:pPr>
                <a:defRPr/>
              </a:pPr>
              <a:t>2011/8/17</a:t>
            </a:fld>
            <a:endParaRPr lang="zh-TW" altLang="en-US"/>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ea typeface="新細明體" charset="-120"/>
              </a:defRPr>
            </a:lvl1pPr>
          </a:lstStyle>
          <a:p>
            <a:pPr>
              <a:defRPr/>
            </a:pPr>
            <a:fld id="{FEF2EEDB-0FA2-4F64-9EF9-8A69AD74462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31584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31584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217F1C-C013-46AA-9452-74AF082B493D}" type="slidenum">
              <a:rPr lang="zh-TW" altLang="en-US" smtClean="0">
                <a:solidFill>
                  <a:srgbClr val="000000"/>
                </a:solidFill>
              </a:rPr>
              <a:pPr/>
              <a:t>37</a:t>
            </a:fld>
            <a:endParaRPr lang="en-US" altLang="zh-TW"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0AA109F1-32CB-428F-8BB4-B85FCF407D23}"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60A1153-AEAF-46EF-9618-5A3D62C5EFE6}"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5C88F042-697A-47DB-B81A-C01E90E8E7F0}"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B5C7237-CCBF-4182-85A7-2C946FA6DEEF}"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05FC2AC8-CF04-4674-A0E6-28FC0AC6929B}"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52BB1E8-6EBF-46A6-9A81-4A2178FBCD21}"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4CCDFD56-D3CF-45E7-9468-03ADD381CCF3}"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D6A49F7-485F-49BB-9C59-FEB7CA188C51}"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32D30254-ECAA-4F59-9B18-DBFE724C0E6A}"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D7AEFE2-8563-4920-9DCC-4A1CC9EE1204}" type="slidenum">
              <a:rPr lang="zh-TW" altLang="en-US"/>
              <a:pPr>
                <a:defRPr/>
              </a:pPr>
              <a:t>‹#›</a:t>
            </a:fld>
            <a:endParaRPr lang="zh-TW"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3F1B7A0F-EB9C-490E-8A60-ECCF6A15641C}"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0024A1C8-898F-48F8-9978-2F536768C7E2}" type="slidenum">
              <a:rPr lang="zh-TW" altLang="en-US"/>
              <a:pPr>
                <a:defRPr/>
              </a:pPr>
              <a:t>‹#›</a:t>
            </a:fld>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BFB58479-546B-426C-8217-C5E94BC53498}"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BA94E0C4-8C9A-4CD5-B3DC-BED9724EED1A}" type="slidenum">
              <a:rPr lang="zh-TW" altLang="en-US"/>
              <a:pPr>
                <a:defRPr/>
              </a:pPr>
              <a:t>‹#›</a:t>
            </a:fld>
            <a:endParaRPr lang="zh-TW"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7F0BD7A5-F301-4169-AFE6-06C8C99A2B9B}" type="datetimeFigureOut">
              <a:rPr lang="zh-TW" altLang="en-US"/>
              <a:pPr>
                <a:defRPr/>
              </a:pPr>
              <a:t>2011/8/17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6F22976E-1F7C-4164-8416-2DA6D9CF144C}" type="slidenum">
              <a:rPr lang="zh-TW" altLang="en-US"/>
              <a:pPr>
                <a:defRPr/>
              </a:pPr>
              <a:t>‹#›</a:t>
            </a:fld>
            <a:endParaRPr lang="zh-TW"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3EC2B296-66EA-4837-8DCC-989A10716440}" type="datetimeFigureOut">
              <a:rPr lang="zh-TW" altLang="en-US"/>
              <a:pPr>
                <a:defRPr/>
              </a:pPr>
              <a:t>2011/8/17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4BC3E96D-3B1C-44CA-ADD8-74160577A2BE}" type="slidenum">
              <a:rPr lang="zh-TW" altLang="en-US"/>
              <a:pPr>
                <a:defRPr/>
              </a:pPr>
              <a:t>‹#›</a:t>
            </a:fld>
            <a:endParaRPr lang="zh-TW"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6818CB59-2E95-4A4B-ACF7-B73B218C4BF8}" type="datetimeFigureOut">
              <a:rPr lang="zh-TW" altLang="en-US"/>
              <a:pPr>
                <a:defRPr/>
              </a:pPr>
              <a:t>2011/8/17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5852D6D2-9F90-4B86-A964-2C577A535937}" type="slidenum">
              <a:rPr lang="zh-TW" altLang="en-US"/>
              <a:pPr>
                <a:defRPr/>
              </a:pPr>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CC89269-5D04-4137-B5A4-C047F2BE10B6}"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37914A7-EB0B-478A-8B0A-F4A0FBD4E63C}" type="slidenum">
              <a:rPr lang="zh-TW" altLang="en-US"/>
              <a:pPr>
                <a:defRPr/>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4B2D0854-169A-42F6-A2E9-5FF9E2F64E08}"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29CC384-5AA4-48FF-81D5-911A778538D6}"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7015A8D-3EF3-4046-851E-F45F5BD683DB}"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512F773D-2FD6-487D-A15E-722532C24505}" type="slidenum">
              <a:rPr lang="zh-TW" altLang="en-US"/>
              <a:pPr>
                <a:defRPr/>
              </a:pPr>
              <a:t>‹#›</a:t>
            </a:fld>
            <a:endParaRPr lang="zh-TW"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0EFAF0E9-5C30-4BAC-AB76-74869CE4BCDD}"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5C025AA-3F18-4236-8550-8A6E8034F0C4}" type="slidenum">
              <a:rPr lang="zh-TW" altLang="en-US"/>
              <a:pPr>
                <a:defRPr/>
              </a:pPr>
              <a:t>‹#›</a:t>
            </a:fld>
            <a:endParaRPr lang="zh-TW"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8E8DC1E9-5DE7-48C2-A535-77DFD6BB660B}"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1AB3416-9272-4623-831F-83D5E514B6D7}" type="slidenum">
              <a:rPr lang="zh-TW" altLang="en-US"/>
              <a:pPr>
                <a:defRPr/>
              </a:pPr>
              <a:t>‹#›</a:t>
            </a:fld>
            <a:endParaRPr lang="zh-TW"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557335B-5994-4202-9B7A-83899EAA9734}"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A740905-778D-45A5-8C76-B32CC9772307}" type="slidenum">
              <a:rPr lang="zh-TW" altLang="en-US"/>
              <a:pPr>
                <a:defRPr/>
              </a:pPr>
              <a:t>‹#›</a:t>
            </a:fld>
            <a:endParaRPr lang="zh-TW"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314467F4-ADE2-4D0E-896C-85E7BED0DF44}"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CF85C7C4-82F7-477B-AD35-9F068154D5D1}" type="slidenum">
              <a:rPr lang="zh-TW" altLang="en-US"/>
              <a:pPr>
                <a:defRPr/>
              </a:pPr>
              <a:t>‹#›</a:t>
            </a:fld>
            <a:endParaRPr lang="zh-TW"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78DC04D-6295-415D-9446-A02A5F6FF2A6}"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FE7C99A-7B90-4BF0-B879-E7F3463F868E}" type="slidenum">
              <a:rPr lang="zh-TW" altLang="en-US"/>
              <a:pPr>
                <a:defRPr/>
              </a:pPr>
              <a:t>‹#›</a:t>
            </a:fld>
            <a:endParaRPr lang="zh-TW"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C5FC0B70-311D-407B-998E-33D31524A54F}"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78A18CF-C28A-417F-95F2-41CFC9EDF87D}" type="slidenum">
              <a:rPr lang="zh-TW" altLang="en-US"/>
              <a:pPr>
                <a:defRPr/>
              </a:pPr>
              <a:t>‹#›</a:t>
            </a:fld>
            <a:endParaRPr lang="zh-TW"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1B74CE30-1809-4594-A8C7-48DECFC263BC}" type="datetimeFigureOut">
              <a:rPr lang="zh-TW" altLang="en-US"/>
              <a:pPr>
                <a:defRPr/>
              </a:pPr>
              <a:t>2011/8/17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2AEB816-0131-475D-B595-5615CA96D46C}" type="slidenum">
              <a:rPr lang="zh-TW" altLang="en-US"/>
              <a:pPr>
                <a:defRPr/>
              </a:pPr>
              <a:t>‹#›</a:t>
            </a:fld>
            <a:endParaRPr lang="zh-TW"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D041772B-4EC2-42CA-ADB2-2B841AD0B461}" type="datetimeFigureOut">
              <a:rPr lang="zh-TW" altLang="en-US"/>
              <a:pPr>
                <a:defRPr/>
              </a:pPr>
              <a:t>2011/8/17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01D16AD9-EFCE-431A-A033-3A9D37751E64}" type="slidenum">
              <a:rPr lang="zh-TW" altLang="en-US"/>
              <a:pPr>
                <a:defRPr/>
              </a:pPr>
              <a:t>‹#›</a:t>
            </a:fld>
            <a:endParaRPr lang="zh-TW"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E3E3F3B3-5719-4C79-BB81-5168D24BE6C2}" type="datetimeFigureOut">
              <a:rPr lang="zh-TW" altLang="en-US"/>
              <a:pPr>
                <a:defRPr/>
              </a:pPr>
              <a:t>2011/8/17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1A72FAD1-D097-4C2A-8D63-0A841C1CB223}" type="slidenum">
              <a:rPr lang="zh-TW" altLang="en-US"/>
              <a:pPr>
                <a:defRPr/>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345C6BDE-CBC2-4B7F-94B3-84040CD81CB5}"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0738F9E9-8A01-4AF4-A369-5069BD6E729A}"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356E8884-3D65-496E-973D-A7A181770292}"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3428355-4106-48E0-92CD-70E1847F5F70}" type="slidenum">
              <a:rPr lang="zh-TW" altLang="en-US"/>
              <a:pPr>
                <a:defRPr/>
              </a:pPr>
              <a:t>‹#›</a:t>
            </a:fld>
            <a:endParaRPr lang="zh-TW"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A792125-9937-453D-A6D1-296E46F75C1A}"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A1441200-C321-4FFB-BBF8-D19C1F51F5F2}" type="slidenum">
              <a:rPr lang="zh-TW" altLang="en-US"/>
              <a:pPr>
                <a:defRPr/>
              </a:pPr>
              <a:t>‹#›</a:t>
            </a:fld>
            <a:endParaRPr lang="zh-TW"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1DCD9492-67D6-47A9-BEB9-AC2B8E6D59BA}"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087918AB-88EE-4DCF-844A-F041FF7351A1}" type="slidenum">
              <a:rPr lang="zh-TW" altLang="en-US"/>
              <a:pPr>
                <a:defRPr/>
              </a:pPr>
              <a:t>‹#›</a:t>
            </a:fld>
            <a:endParaRPr lang="zh-TW"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85356E6F-B97F-41F3-AA62-D61BFFFB3CAF}"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4124A7F-2054-42BD-9559-40B8CDDDE8A8}" type="slidenum">
              <a:rPr lang="zh-TW" altLang="en-US"/>
              <a:pPr>
                <a:defRPr/>
              </a:pPr>
              <a:t>‹#›</a:t>
            </a:fld>
            <a:endParaRPr lang="zh-TW"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ABAF051-55C8-4F9E-9A35-50D6264C0050}"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C3828FE-B0F5-41EF-BDB6-BCE302120E37}" type="slidenum">
              <a:rPr lang="zh-TW" altLang="en-US"/>
              <a:pPr>
                <a:defRPr/>
              </a:pPr>
              <a:t>‹#›</a:t>
            </a:fld>
            <a:endParaRPr lang="zh-TW"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D57FD9B9-CE2B-4664-8BDE-35D6125578AD}"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D405899-0443-434C-BB39-CD60BA401C3F}" type="slidenum">
              <a:rPr lang="zh-TW" altLang="en-US"/>
              <a:pPr>
                <a:defRPr/>
              </a:pPr>
              <a:t>‹#›</a:t>
            </a:fld>
            <a:endParaRPr lang="zh-TW"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A2A74C4E-5A3C-4EC2-B553-0EB2E294278F}"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27C1962-E63E-45D9-97ED-B22778EC352D}" type="slidenum">
              <a:rPr lang="zh-TW" altLang="en-US"/>
              <a:pPr>
                <a:defRPr/>
              </a:pPr>
              <a:t>‹#›</a:t>
            </a:fld>
            <a:endParaRPr lang="zh-TW"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F87F950F-9C31-4EE7-9EE7-161CD8435A3A}"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E13C5B8-0F2E-46FE-BBF4-21324AEB51FC}" type="slidenum">
              <a:rPr lang="zh-TW" altLang="en-US"/>
              <a:pPr>
                <a:defRPr/>
              </a:pPr>
              <a:t>‹#›</a:t>
            </a:fld>
            <a:endParaRPr lang="zh-TW"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B34B5F35-0568-488A-8D88-C9928CBA749F}" type="datetimeFigureOut">
              <a:rPr lang="zh-TW" altLang="en-US"/>
              <a:pPr>
                <a:defRPr/>
              </a:pPr>
              <a:t>2011/8/17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063CC6B2-3CFA-4B36-83D8-529091B6D302}" type="slidenum">
              <a:rPr lang="zh-TW" altLang="en-US"/>
              <a:pPr>
                <a:defRPr/>
              </a:pPr>
              <a:t>‹#›</a:t>
            </a:fld>
            <a:endParaRPr lang="zh-TW"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7EA32C3C-1E46-408C-900D-A3A25E61A4B5}" type="datetimeFigureOut">
              <a:rPr lang="zh-TW" altLang="en-US"/>
              <a:pPr>
                <a:defRPr/>
              </a:pPr>
              <a:t>2011/8/17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8F852627-A100-48B3-9C3E-F1AD98811E09}"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0C3314C8-26DD-4FE6-A350-0BE00EF1F15E}"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0F8BD66E-244D-4F7F-B1DE-B45BCA652D3F}"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EDD73967-C22E-401D-BF09-01AAC2B6C3F9}" type="datetimeFigureOut">
              <a:rPr lang="zh-TW" altLang="en-US"/>
              <a:pPr>
                <a:defRPr/>
              </a:pPr>
              <a:t>2011/8/17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47E7AD59-6060-4F41-94B3-B800A95C8C54}" type="slidenum">
              <a:rPr lang="zh-TW" altLang="en-US"/>
              <a:pPr>
                <a:defRPr/>
              </a:pPr>
              <a:t>‹#›</a:t>
            </a:fld>
            <a:endParaRPr lang="zh-TW"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CAD2103-ED70-4E11-95DE-9E89A6D72C97}"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F1E9497-6F39-4879-89F6-DC2E7186E0F5}" type="slidenum">
              <a:rPr lang="zh-TW" altLang="en-US"/>
              <a:pPr>
                <a:defRPr/>
              </a:pPr>
              <a:t>‹#›</a:t>
            </a:fld>
            <a:endParaRPr lang="zh-TW"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AA90FA02-7871-4C99-8E0B-C5D37977FA3F}"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28C542E8-7739-417F-8AEE-F1259E48EFA5}" type="slidenum">
              <a:rPr lang="zh-TW" altLang="en-US"/>
              <a:pPr>
                <a:defRPr/>
              </a:pPr>
              <a:t>‹#›</a:t>
            </a:fld>
            <a:endParaRPr lang="zh-TW"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3222874-9D2A-45F0-B50A-069148B3854B}"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D427216-BDF9-4EB6-8711-5547FABE96A0}" type="slidenum">
              <a:rPr lang="zh-TW" altLang="en-US"/>
              <a:pPr>
                <a:defRPr/>
              </a:pPr>
              <a:t>‹#›</a:t>
            </a:fld>
            <a:endParaRPr lang="zh-TW"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B1C9EAC-3B2B-4BE4-A5EF-C98CD56BEE2A}"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8D55119-E8B2-430F-8599-93F781B7C315}" type="slidenum">
              <a:rPr lang="zh-TW" altLang="en-US"/>
              <a:pPr>
                <a:defRPr/>
              </a:pPr>
              <a:t>‹#›</a:t>
            </a:fld>
            <a:endParaRPr lang="zh-TW"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3D79902-BAC2-4B6E-AB98-296B460A6B6C}"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7B6C541-CF10-4089-94C2-A9A1DC1326B9}" type="slidenum">
              <a:rPr lang="zh-TW" altLang="en-US"/>
              <a:pPr>
                <a:defRPr/>
              </a:pPr>
              <a:t>‹#›</a:t>
            </a:fld>
            <a:endParaRPr lang="zh-TW"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8B52A88C-F4BC-4640-8F7B-65FE4E0E1A89}"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C60C2CB-9E83-42CF-BBDC-DD0C0732E6C2}" type="slidenum">
              <a:rPr lang="zh-TW" altLang="en-US"/>
              <a:pPr>
                <a:defRPr/>
              </a:pPr>
              <a:t>‹#›</a:t>
            </a:fld>
            <a:endParaRPr lang="zh-TW"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B3B5FF5F-C15B-4256-9F56-6AAE5B881330}"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790F003-5B73-414C-A906-E4190DD320BD}" type="slidenum">
              <a:rPr lang="zh-TW" altLang="en-US"/>
              <a:pPr>
                <a:defRPr/>
              </a:pPr>
              <a:t>‹#›</a:t>
            </a:fld>
            <a:endParaRPr lang="zh-TW"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57102787-ACA5-4090-AA8E-937BF2058902}"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636B323-59BB-48F5-B58F-58934C233F74}" type="slidenum">
              <a:rPr lang="zh-TW" altLang="en-US"/>
              <a:pPr>
                <a:defRPr/>
              </a:pPr>
              <a:t>‹#›</a:t>
            </a:fld>
            <a:endParaRPr lang="zh-TW"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346FB4BF-5029-4AE0-B5D8-287A4033EBBF}" type="datetimeFigureOut">
              <a:rPr lang="zh-TW" altLang="en-US"/>
              <a:pPr>
                <a:defRPr/>
              </a:pPr>
              <a:t>2011/8/17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5167F651-1A67-4A00-8A04-F58CE75579E5}"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2A8A9EC2-65CB-4529-9AE9-C4747FFF2A3C}" type="datetimeFigureOut">
              <a:rPr lang="zh-TW" altLang="en-US"/>
              <a:pPr>
                <a:defRPr/>
              </a:pPr>
              <a:t>2011/8/17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29FBD545-820C-4013-8BCD-60F5A75792E9}"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32D1C072-8B0A-400C-803E-AB0BD0F2429D}" type="datetimeFigureOut">
              <a:rPr lang="zh-TW" altLang="en-US"/>
              <a:pPr>
                <a:defRPr/>
              </a:pPr>
              <a:t>2011/8/17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98BD36DF-B47F-40C7-97FB-01ED5B71645F}" type="slidenum">
              <a:rPr lang="zh-TW" altLang="en-US"/>
              <a:pPr>
                <a:defRPr/>
              </a:pPr>
              <a:t>‹#›</a:t>
            </a:fld>
            <a:endParaRPr lang="zh-TW"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36C20F6-7CC8-4A21-AF23-4201CAE53BFB}" type="datetimeFigureOut">
              <a:rPr lang="zh-TW" altLang="en-US"/>
              <a:pPr>
                <a:defRPr/>
              </a:pPr>
              <a:t>2011/8/17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BA2B237F-BE59-4CBD-B70B-1165FB91152C}" type="slidenum">
              <a:rPr lang="zh-TW" altLang="en-US"/>
              <a:pPr>
                <a:defRPr/>
              </a:pPr>
              <a:t>‹#›</a:t>
            </a:fld>
            <a:endParaRPr lang="zh-TW"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A3F522A9-2594-4494-BFB2-4884D9BE1A1A}"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35CFA3E6-6FAB-4D37-8F54-C36241CEE759}" type="slidenum">
              <a:rPr lang="zh-TW" altLang="en-US"/>
              <a:pPr>
                <a:defRPr/>
              </a:pPr>
              <a:t>‹#›</a:t>
            </a:fld>
            <a:endParaRPr lang="zh-TW"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C16E2AE-03BE-4A1F-8E9E-2CCCD572A2ED}"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809C754-2F46-4EB5-B44D-E6D37179D1D5}" type="slidenum">
              <a:rPr lang="zh-TW" altLang="en-US"/>
              <a:pPr>
                <a:defRPr/>
              </a:pPr>
              <a:t>‹#›</a:t>
            </a:fld>
            <a:endParaRPr lang="zh-TW"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D81D734-7FF9-45D3-B637-87975A881576}"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3455BCC-D2B0-476D-A56E-517BA1B7C104}" type="slidenum">
              <a:rPr lang="zh-TW" altLang="en-US"/>
              <a:pPr>
                <a:defRPr/>
              </a:pPr>
              <a:t>‹#›</a:t>
            </a:fld>
            <a:endParaRPr lang="zh-TW"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36F145CD-FE50-4715-BE26-2AA9A2C14C86}"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F570CE6-B50E-421C-9AB5-DB60914F51F8}" type="slidenum">
              <a:rPr lang="zh-TW" altLang="en-US"/>
              <a:pPr>
                <a:defRPr/>
              </a:pPr>
              <a:t>‹#›</a:t>
            </a:fld>
            <a:endParaRPr lang="zh-TW"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3D6103B9-CD37-4BD2-A34E-BAA62B3AFFC3}"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93009D0-F821-40F3-8300-FCCAF06FC011}" type="slidenum">
              <a:rPr lang="zh-TW" altLang="en-US"/>
              <a:pPr>
                <a:defRPr/>
              </a:pPr>
              <a:t>‹#›</a:t>
            </a:fld>
            <a:endParaRPr lang="zh-TW"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10B3F36A-EC6D-4720-AB1F-BE06BD97163C}"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FCB1CDB-764C-420B-9B03-46DDEC4E4727}" type="slidenum">
              <a:rPr lang="zh-TW" altLang="en-US"/>
              <a:pPr>
                <a:defRPr/>
              </a:pPr>
              <a:t>‹#›</a:t>
            </a:fld>
            <a:endParaRPr lang="zh-TW"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7E8909B5-1894-4CD2-86B6-71A82E3A1463}"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4FC504C-B053-451D-8F7F-5A1A29FB69D5}" type="slidenum">
              <a:rPr lang="zh-TW" altLang="en-US"/>
              <a:pPr>
                <a:defRPr/>
              </a:pPr>
              <a:t>‹#›</a:t>
            </a:fld>
            <a:endParaRPr lang="zh-TW"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2BDEE427-D9BB-4CD3-924F-18406860182C}"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76419A84-CD66-483B-8A48-336FBCA068C5}"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B9E46DE7-9149-4E14-BF06-A34F7B819F0E}" type="datetimeFigureOut">
              <a:rPr lang="zh-TW" altLang="en-US"/>
              <a:pPr>
                <a:defRPr/>
              </a:pPr>
              <a:t>2011/8/17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BC13F2FA-6D1A-4102-9303-FFFE50B31967}"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6B218EB0-5859-4B37-AFD9-D4701C3D8C6A}" type="datetimeFigureOut">
              <a:rPr lang="zh-TW" altLang="en-US"/>
              <a:pPr>
                <a:defRPr/>
              </a:pPr>
              <a:t>2011/8/17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BBD4E35C-7F03-4395-93F2-CE7EBE1632E1}" type="slidenum">
              <a:rPr lang="zh-TW" altLang="en-US"/>
              <a:pPr>
                <a:defRPr/>
              </a:pPr>
              <a:t>‹#›</a:t>
            </a:fld>
            <a:endParaRPr lang="zh-TW"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0EE99F34-D6DE-405C-A239-AD6A1E5FB5C0}" type="datetimeFigureOut">
              <a:rPr lang="zh-TW" altLang="en-US"/>
              <a:pPr>
                <a:defRPr/>
              </a:pPr>
              <a:t>2011/8/17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2A9CE5BE-4D38-44DB-AE04-BB81765B5200}" type="slidenum">
              <a:rPr lang="zh-TW" altLang="en-US"/>
              <a:pPr>
                <a:defRPr/>
              </a:pPr>
              <a:t>‹#›</a:t>
            </a:fld>
            <a:endParaRPr lang="zh-TW"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02646DE-F937-4C52-A366-495AB8C0E536}" type="datetimeFigureOut">
              <a:rPr lang="zh-TW" altLang="en-US"/>
              <a:pPr>
                <a:defRPr/>
              </a:pPr>
              <a:t>2011/8/17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FBACC403-F8C6-47A9-A0CB-A6CE05EAF88E}" type="slidenum">
              <a:rPr lang="zh-TW" altLang="en-US"/>
              <a:pPr>
                <a:defRPr/>
              </a:pPr>
              <a:t>‹#›</a:t>
            </a:fld>
            <a:endParaRPr lang="zh-TW"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532FD3FC-CFCC-400D-85A9-2F270EEEE4D1}"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76770BEF-0E7A-4334-A75E-B920D813C48D}" type="slidenum">
              <a:rPr lang="zh-TW" altLang="en-US"/>
              <a:pPr>
                <a:defRPr/>
              </a:pPr>
              <a:t>‹#›</a:t>
            </a:fld>
            <a:endParaRPr lang="zh-TW"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353FFD6-AE4F-4C46-AEED-3C56ECBBEC7C}"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E6D38DE-DB6F-4CED-8BD1-7987D443DFF6}" type="slidenum">
              <a:rPr lang="zh-TW" altLang="en-US"/>
              <a:pPr>
                <a:defRPr/>
              </a:pPr>
              <a:t>‹#›</a:t>
            </a:fld>
            <a:endParaRPr lang="zh-TW"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0091BB02-1CD4-4C31-AD19-EB42F3899C00}"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CEE956F-3153-48C3-BD62-E63235FE6EB9}" type="slidenum">
              <a:rPr lang="zh-TW" altLang="en-US"/>
              <a:pPr>
                <a:defRPr/>
              </a:pPr>
              <a:t>‹#›</a:t>
            </a:fld>
            <a:endParaRPr lang="zh-TW"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59699B4-EAA6-4968-8BD5-313E14E8CA89}" type="datetimeFigureOut">
              <a:rPr lang="zh-TW" altLang="en-US"/>
              <a:pPr>
                <a:defRPr/>
              </a:pPr>
              <a:t>2011/8/17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052E1861-B725-4074-A36A-178C4F64D0EF}"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4FCDBB4F-2365-4157-B0AE-1FC39317B68F}" type="datetimeFigureOut">
              <a:rPr lang="zh-TW" altLang="en-US"/>
              <a:pPr>
                <a:defRPr/>
              </a:pPr>
              <a:t>2011/8/17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BB5B3564-8F70-43F5-9BDE-A64A906A056E}"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309FF221-6018-4CC2-9293-6F6A6F416378}"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BC75C3A-DF93-4E52-9AE5-7182A161AE02}"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9E7AFA7-205B-4DB9-B33E-764045E98E44}" type="datetimeFigureOut">
              <a:rPr lang="zh-TW" altLang="en-US"/>
              <a:pPr>
                <a:defRPr/>
              </a:pPr>
              <a:t>2011/8/17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2D4184D6-BB36-4818-87AF-DB18637FC47D}"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941A89D-0F5D-4E59-97D7-20E02AF14618}" type="datetimeFigureOut">
              <a:rPr lang="zh-TW" altLang="en-US"/>
              <a:pPr>
                <a:defRPr/>
              </a:pPr>
              <a:t>2011/8/17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1499565D-2D94-4753-BE6B-58F1083B827B}"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90628" r:id="rId1"/>
    <p:sldLayoutId id="2147490627" r:id="rId2"/>
    <p:sldLayoutId id="2147490626" r:id="rId3"/>
    <p:sldLayoutId id="2147490625" r:id="rId4"/>
    <p:sldLayoutId id="2147490624" r:id="rId5"/>
    <p:sldLayoutId id="2147490623" r:id="rId6"/>
    <p:sldLayoutId id="2147490622" r:id="rId7"/>
    <p:sldLayoutId id="2147490621" r:id="rId8"/>
    <p:sldLayoutId id="2147490620" r:id="rId9"/>
    <p:sldLayoutId id="2147490619" r:id="rId10"/>
    <p:sldLayoutId id="21474906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3315"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F158A46F-E823-4202-AC04-6D9D9125D76A}" type="datetimeFigureOut">
              <a:rPr lang="zh-TW" altLang="en-US"/>
              <a:pPr>
                <a:defRPr/>
              </a:pPr>
              <a:t>2011/8/17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14C1B6DC-E611-4ED8-B9FF-30DE41974BD2}"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90639" r:id="rId1"/>
    <p:sldLayoutId id="2147490638" r:id="rId2"/>
    <p:sldLayoutId id="2147490637" r:id="rId3"/>
    <p:sldLayoutId id="2147490636" r:id="rId4"/>
    <p:sldLayoutId id="2147490635" r:id="rId5"/>
    <p:sldLayoutId id="2147490634" r:id="rId6"/>
    <p:sldLayoutId id="2147490633" r:id="rId7"/>
    <p:sldLayoutId id="2147490632" r:id="rId8"/>
    <p:sldLayoutId id="2147490631" r:id="rId9"/>
    <p:sldLayoutId id="2147490630" r:id="rId10"/>
    <p:sldLayoutId id="2147490629" r:id="rId11"/>
  </p:sldLayoutIdLst>
  <p:txStyles>
    <p:title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charset="-120"/>
        </a:defRPr>
      </a:lvl5pPr>
      <a:lvl6pPr marL="457200" algn="ctr" rtl="0" fontAlgn="base">
        <a:spcBef>
          <a:spcPct val="0"/>
        </a:spcBef>
        <a:spcAft>
          <a:spcPct val="0"/>
        </a:spcAft>
        <a:defRPr kumimoji="1" sz="4400">
          <a:solidFill>
            <a:schemeClr val="tx1"/>
          </a:solidFill>
          <a:latin typeface="Calibri" pitchFamily="34" charset="0"/>
          <a:ea typeface="新細明體" charset="-120"/>
        </a:defRPr>
      </a:lvl6pPr>
      <a:lvl7pPr marL="914400" algn="ctr" rtl="0" fontAlgn="base">
        <a:spcBef>
          <a:spcPct val="0"/>
        </a:spcBef>
        <a:spcAft>
          <a:spcPct val="0"/>
        </a:spcAft>
        <a:defRPr kumimoji="1" sz="4400">
          <a:solidFill>
            <a:schemeClr val="tx1"/>
          </a:solidFill>
          <a:latin typeface="Calibri" pitchFamily="34" charset="0"/>
          <a:ea typeface="新細明體" charset="-120"/>
        </a:defRPr>
      </a:lvl7pPr>
      <a:lvl8pPr marL="1371600" algn="ctr" rtl="0" fontAlgn="base">
        <a:spcBef>
          <a:spcPct val="0"/>
        </a:spcBef>
        <a:spcAft>
          <a:spcPct val="0"/>
        </a:spcAft>
        <a:defRPr kumimoji="1" sz="4400">
          <a:solidFill>
            <a:schemeClr val="tx1"/>
          </a:solidFill>
          <a:latin typeface="Calibri" pitchFamily="34" charset="0"/>
          <a:ea typeface="新細明體" charset="-120"/>
        </a:defRPr>
      </a:lvl8pPr>
      <a:lvl9pPr marL="1828800" algn="ctr" rtl="0" fontAlgn="base">
        <a:spcBef>
          <a:spcPct val="0"/>
        </a:spcBef>
        <a:spcAft>
          <a:spcPct val="0"/>
        </a:spcAft>
        <a:defRPr kumimoji="1"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fontAlgn="base">
        <a:spcBef>
          <a:spcPct val="20000"/>
        </a:spcBef>
        <a:spcAft>
          <a:spcPct val="0"/>
        </a:spcAft>
        <a:buFont typeface="Arial" charset="0"/>
        <a:buChar char="»"/>
        <a:defRPr kumimoji="1" sz="2000">
          <a:solidFill>
            <a:schemeClr val="tx1"/>
          </a:solidFill>
          <a:latin typeface="+mn-lt"/>
          <a:ea typeface="+mn-ea"/>
        </a:defRPr>
      </a:lvl6pPr>
      <a:lvl7pPr marL="2971800" indent="-228600" algn="l" rtl="0" fontAlgn="base">
        <a:spcBef>
          <a:spcPct val="20000"/>
        </a:spcBef>
        <a:spcAft>
          <a:spcPct val="0"/>
        </a:spcAft>
        <a:buFont typeface="Arial" charset="0"/>
        <a:buChar char="»"/>
        <a:defRPr kumimoji="1" sz="2000">
          <a:solidFill>
            <a:schemeClr val="tx1"/>
          </a:solidFill>
          <a:latin typeface="+mn-lt"/>
          <a:ea typeface="+mn-ea"/>
        </a:defRPr>
      </a:lvl7pPr>
      <a:lvl8pPr marL="3429000" indent="-228600" algn="l" rtl="0" fontAlgn="base">
        <a:spcBef>
          <a:spcPct val="20000"/>
        </a:spcBef>
        <a:spcAft>
          <a:spcPct val="0"/>
        </a:spcAft>
        <a:buFont typeface="Arial" charset="0"/>
        <a:buChar char="»"/>
        <a:defRPr kumimoji="1" sz="2000">
          <a:solidFill>
            <a:schemeClr val="tx1"/>
          </a:solidFill>
          <a:latin typeface="+mn-lt"/>
          <a:ea typeface="+mn-ea"/>
        </a:defRPr>
      </a:lvl8pPr>
      <a:lvl9pPr marL="3886200" indent="-228600" algn="l" rtl="0" fontAlgn="base">
        <a:spcBef>
          <a:spcPct val="20000"/>
        </a:spcBef>
        <a:spcAft>
          <a:spcPct val="0"/>
        </a:spcAft>
        <a:buFont typeface="Arial"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5603"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rgbClr val="000000">
                    <a:tint val="75000"/>
                  </a:srgbClr>
                </a:solidFill>
                <a:latin typeface="+mn-lt"/>
                <a:ea typeface="+mn-ea"/>
              </a:defRPr>
            </a:lvl1pPr>
          </a:lstStyle>
          <a:p>
            <a:pPr>
              <a:defRPr/>
            </a:pPr>
            <a:fld id="{DD16BD8B-86BE-4C4B-A3DC-5E0A8BDB3F71}" type="datetimeFigureOut">
              <a:rPr lang="zh-TW" altLang="en-US"/>
              <a:pPr>
                <a:defRPr/>
              </a:pPr>
              <a:t>2011/8/17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rgbClr val="000000">
                    <a:tint val="75000"/>
                  </a:srgb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rgbClr val="000000">
                    <a:tint val="75000"/>
                  </a:srgbClr>
                </a:solidFill>
                <a:latin typeface="+mn-lt"/>
                <a:ea typeface="+mn-ea"/>
              </a:defRPr>
            </a:lvl1pPr>
          </a:lstStyle>
          <a:p>
            <a:pPr>
              <a:defRPr/>
            </a:pPr>
            <a:fld id="{F4796084-89CD-4638-9550-EB8F7229FE1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90650" r:id="rId1"/>
    <p:sldLayoutId id="2147490649" r:id="rId2"/>
    <p:sldLayoutId id="2147490648" r:id="rId3"/>
    <p:sldLayoutId id="2147490647" r:id="rId4"/>
    <p:sldLayoutId id="2147490646" r:id="rId5"/>
    <p:sldLayoutId id="2147490645" r:id="rId6"/>
    <p:sldLayoutId id="2147490644" r:id="rId7"/>
    <p:sldLayoutId id="2147490643" r:id="rId8"/>
    <p:sldLayoutId id="2147490642" r:id="rId9"/>
    <p:sldLayoutId id="2147490641" r:id="rId10"/>
    <p:sldLayoutId id="2147490640" r:id="rId11"/>
  </p:sldLayoutIdLst>
  <p:txStyles>
    <p:title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charset="-120"/>
        </a:defRPr>
      </a:lvl5pPr>
      <a:lvl6pPr marL="457200" algn="ctr" rtl="0" fontAlgn="base">
        <a:spcBef>
          <a:spcPct val="0"/>
        </a:spcBef>
        <a:spcAft>
          <a:spcPct val="0"/>
        </a:spcAft>
        <a:defRPr kumimoji="1" sz="4400">
          <a:solidFill>
            <a:schemeClr val="tx1"/>
          </a:solidFill>
          <a:latin typeface="Calibri" pitchFamily="34" charset="0"/>
          <a:ea typeface="新細明體" charset="-120"/>
        </a:defRPr>
      </a:lvl6pPr>
      <a:lvl7pPr marL="914400" algn="ctr" rtl="0" fontAlgn="base">
        <a:spcBef>
          <a:spcPct val="0"/>
        </a:spcBef>
        <a:spcAft>
          <a:spcPct val="0"/>
        </a:spcAft>
        <a:defRPr kumimoji="1" sz="4400">
          <a:solidFill>
            <a:schemeClr val="tx1"/>
          </a:solidFill>
          <a:latin typeface="Calibri" pitchFamily="34" charset="0"/>
          <a:ea typeface="新細明體" charset="-120"/>
        </a:defRPr>
      </a:lvl7pPr>
      <a:lvl8pPr marL="1371600" algn="ctr" rtl="0" fontAlgn="base">
        <a:spcBef>
          <a:spcPct val="0"/>
        </a:spcBef>
        <a:spcAft>
          <a:spcPct val="0"/>
        </a:spcAft>
        <a:defRPr kumimoji="1" sz="4400">
          <a:solidFill>
            <a:schemeClr val="tx1"/>
          </a:solidFill>
          <a:latin typeface="Calibri" pitchFamily="34" charset="0"/>
          <a:ea typeface="新細明體" charset="-120"/>
        </a:defRPr>
      </a:lvl8pPr>
      <a:lvl9pPr marL="1828800" algn="ctr" rtl="0" fontAlgn="base">
        <a:spcBef>
          <a:spcPct val="0"/>
        </a:spcBef>
        <a:spcAft>
          <a:spcPct val="0"/>
        </a:spcAft>
        <a:defRPr kumimoji="1"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fontAlgn="base">
        <a:spcBef>
          <a:spcPct val="20000"/>
        </a:spcBef>
        <a:spcAft>
          <a:spcPct val="0"/>
        </a:spcAft>
        <a:buFont typeface="Arial" charset="0"/>
        <a:buChar char="»"/>
        <a:defRPr kumimoji="1" sz="2000">
          <a:solidFill>
            <a:schemeClr val="tx1"/>
          </a:solidFill>
          <a:latin typeface="+mn-lt"/>
          <a:ea typeface="+mn-ea"/>
        </a:defRPr>
      </a:lvl6pPr>
      <a:lvl7pPr marL="2971800" indent="-228600" algn="l" rtl="0" fontAlgn="base">
        <a:spcBef>
          <a:spcPct val="20000"/>
        </a:spcBef>
        <a:spcAft>
          <a:spcPct val="0"/>
        </a:spcAft>
        <a:buFont typeface="Arial" charset="0"/>
        <a:buChar char="»"/>
        <a:defRPr kumimoji="1" sz="2000">
          <a:solidFill>
            <a:schemeClr val="tx1"/>
          </a:solidFill>
          <a:latin typeface="+mn-lt"/>
          <a:ea typeface="+mn-ea"/>
        </a:defRPr>
      </a:lvl7pPr>
      <a:lvl8pPr marL="3429000" indent="-228600" algn="l" rtl="0" fontAlgn="base">
        <a:spcBef>
          <a:spcPct val="20000"/>
        </a:spcBef>
        <a:spcAft>
          <a:spcPct val="0"/>
        </a:spcAft>
        <a:buFont typeface="Arial" charset="0"/>
        <a:buChar char="»"/>
        <a:defRPr kumimoji="1" sz="2000">
          <a:solidFill>
            <a:schemeClr val="tx1"/>
          </a:solidFill>
          <a:latin typeface="+mn-lt"/>
          <a:ea typeface="+mn-ea"/>
        </a:defRPr>
      </a:lvl8pPr>
      <a:lvl9pPr marL="3886200" indent="-228600" algn="l" rtl="0" fontAlgn="base">
        <a:spcBef>
          <a:spcPct val="20000"/>
        </a:spcBef>
        <a:spcAft>
          <a:spcPct val="0"/>
        </a:spcAft>
        <a:buFont typeface="Arial"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3789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rgbClr val="000000">
                    <a:tint val="75000"/>
                  </a:srgbClr>
                </a:solidFill>
                <a:latin typeface="+mn-lt"/>
                <a:ea typeface="+mn-ea"/>
              </a:defRPr>
            </a:lvl1pPr>
          </a:lstStyle>
          <a:p>
            <a:pPr>
              <a:defRPr/>
            </a:pPr>
            <a:fld id="{E7BDC8C2-BE24-47F3-BF00-672316FD0205}" type="datetimeFigureOut">
              <a:rPr lang="zh-TW" altLang="en-US"/>
              <a:pPr>
                <a:defRPr/>
              </a:pPr>
              <a:t>2011/8/17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rgbClr val="000000">
                    <a:tint val="75000"/>
                  </a:srgb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rgbClr val="000000">
                    <a:tint val="75000"/>
                  </a:srgbClr>
                </a:solidFill>
                <a:latin typeface="+mn-lt"/>
                <a:ea typeface="+mn-ea"/>
              </a:defRPr>
            </a:lvl1pPr>
          </a:lstStyle>
          <a:p>
            <a:pPr>
              <a:defRPr/>
            </a:pPr>
            <a:fld id="{F3578D6C-0A80-4442-9E7B-E6DA81CE07C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90661" r:id="rId1"/>
    <p:sldLayoutId id="2147490660" r:id="rId2"/>
    <p:sldLayoutId id="2147490659" r:id="rId3"/>
    <p:sldLayoutId id="2147490658" r:id="rId4"/>
    <p:sldLayoutId id="2147490657" r:id="rId5"/>
    <p:sldLayoutId id="2147490656" r:id="rId6"/>
    <p:sldLayoutId id="2147490655" r:id="rId7"/>
    <p:sldLayoutId id="2147490654" r:id="rId8"/>
    <p:sldLayoutId id="2147490653" r:id="rId9"/>
    <p:sldLayoutId id="2147490652" r:id="rId10"/>
    <p:sldLayoutId id="2147490651" r:id="rId11"/>
  </p:sldLayoutIdLst>
  <p:txStyles>
    <p:title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charset="-120"/>
        </a:defRPr>
      </a:lvl5pPr>
      <a:lvl6pPr marL="457200" algn="ctr" rtl="0" fontAlgn="base">
        <a:spcBef>
          <a:spcPct val="0"/>
        </a:spcBef>
        <a:spcAft>
          <a:spcPct val="0"/>
        </a:spcAft>
        <a:defRPr kumimoji="1" sz="4400">
          <a:solidFill>
            <a:schemeClr val="tx1"/>
          </a:solidFill>
          <a:latin typeface="Calibri" pitchFamily="34" charset="0"/>
          <a:ea typeface="新細明體" charset="-120"/>
        </a:defRPr>
      </a:lvl6pPr>
      <a:lvl7pPr marL="914400" algn="ctr" rtl="0" fontAlgn="base">
        <a:spcBef>
          <a:spcPct val="0"/>
        </a:spcBef>
        <a:spcAft>
          <a:spcPct val="0"/>
        </a:spcAft>
        <a:defRPr kumimoji="1" sz="4400">
          <a:solidFill>
            <a:schemeClr val="tx1"/>
          </a:solidFill>
          <a:latin typeface="Calibri" pitchFamily="34" charset="0"/>
          <a:ea typeface="新細明體" charset="-120"/>
        </a:defRPr>
      </a:lvl7pPr>
      <a:lvl8pPr marL="1371600" algn="ctr" rtl="0" fontAlgn="base">
        <a:spcBef>
          <a:spcPct val="0"/>
        </a:spcBef>
        <a:spcAft>
          <a:spcPct val="0"/>
        </a:spcAft>
        <a:defRPr kumimoji="1" sz="4400">
          <a:solidFill>
            <a:schemeClr val="tx1"/>
          </a:solidFill>
          <a:latin typeface="Calibri" pitchFamily="34" charset="0"/>
          <a:ea typeface="新細明體" charset="-120"/>
        </a:defRPr>
      </a:lvl8pPr>
      <a:lvl9pPr marL="1828800" algn="ctr" rtl="0" fontAlgn="base">
        <a:spcBef>
          <a:spcPct val="0"/>
        </a:spcBef>
        <a:spcAft>
          <a:spcPct val="0"/>
        </a:spcAft>
        <a:defRPr kumimoji="1"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fontAlgn="base">
        <a:spcBef>
          <a:spcPct val="20000"/>
        </a:spcBef>
        <a:spcAft>
          <a:spcPct val="0"/>
        </a:spcAft>
        <a:buFont typeface="Arial" charset="0"/>
        <a:buChar char="»"/>
        <a:defRPr kumimoji="1" sz="2000">
          <a:solidFill>
            <a:schemeClr val="tx1"/>
          </a:solidFill>
          <a:latin typeface="+mn-lt"/>
          <a:ea typeface="+mn-ea"/>
        </a:defRPr>
      </a:lvl6pPr>
      <a:lvl7pPr marL="2971800" indent="-228600" algn="l" rtl="0" fontAlgn="base">
        <a:spcBef>
          <a:spcPct val="20000"/>
        </a:spcBef>
        <a:spcAft>
          <a:spcPct val="0"/>
        </a:spcAft>
        <a:buFont typeface="Arial" charset="0"/>
        <a:buChar char="»"/>
        <a:defRPr kumimoji="1" sz="2000">
          <a:solidFill>
            <a:schemeClr val="tx1"/>
          </a:solidFill>
          <a:latin typeface="+mn-lt"/>
          <a:ea typeface="+mn-ea"/>
        </a:defRPr>
      </a:lvl7pPr>
      <a:lvl8pPr marL="3429000" indent="-228600" algn="l" rtl="0" fontAlgn="base">
        <a:spcBef>
          <a:spcPct val="20000"/>
        </a:spcBef>
        <a:spcAft>
          <a:spcPct val="0"/>
        </a:spcAft>
        <a:buFont typeface="Arial" charset="0"/>
        <a:buChar char="»"/>
        <a:defRPr kumimoji="1" sz="2000">
          <a:solidFill>
            <a:schemeClr val="tx1"/>
          </a:solidFill>
          <a:latin typeface="+mn-lt"/>
          <a:ea typeface="+mn-ea"/>
        </a:defRPr>
      </a:lvl8pPr>
      <a:lvl9pPr marL="3886200" indent="-228600" algn="l" rtl="0" fontAlgn="base">
        <a:spcBef>
          <a:spcPct val="20000"/>
        </a:spcBef>
        <a:spcAft>
          <a:spcPct val="0"/>
        </a:spcAft>
        <a:buFont typeface="Arial"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74755"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rgbClr val="000000">
                    <a:tint val="75000"/>
                  </a:srgbClr>
                </a:solidFill>
                <a:latin typeface="+mn-lt"/>
                <a:ea typeface="+mn-ea"/>
              </a:defRPr>
            </a:lvl1pPr>
          </a:lstStyle>
          <a:p>
            <a:pPr>
              <a:defRPr/>
            </a:pPr>
            <a:fld id="{1BD926EE-8A11-45C6-9026-B515528CAD73}" type="datetimeFigureOut">
              <a:rPr lang="zh-TW" altLang="en-US"/>
              <a:pPr>
                <a:defRPr/>
              </a:pPr>
              <a:t>2011/8/17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rgbClr val="000000">
                    <a:tint val="75000"/>
                  </a:srgb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rgbClr val="000000">
                    <a:tint val="75000"/>
                  </a:srgbClr>
                </a:solidFill>
                <a:latin typeface="+mn-lt"/>
                <a:ea typeface="+mn-ea"/>
              </a:defRPr>
            </a:lvl1pPr>
          </a:lstStyle>
          <a:p>
            <a:pPr>
              <a:defRPr/>
            </a:pPr>
            <a:fld id="{FFE7898F-AAC4-40D1-AEED-B7B13EA63E5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90672" r:id="rId1"/>
    <p:sldLayoutId id="2147490671" r:id="rId2"/>
    <p:sldLayoutId id="2147490670" r:id="rId3"/>
    <p:sldLayoutId id="2147490669" r:id="rId4"/>
    <p:sldLayoutId id="2147490668" r:id="rId5"/>
    <p:sldLayoutId id="2147490667" r:id="rId6"/>
    <p:sldLayoutId id="2147490666" r:id="rId7"/>
    <p:sldLayoutId id="2147490665" r:id="rId8"/>
    <p:sldLayoutId id="2147490664" r:id="rId9"/>
    <p:sldLayoutId id="2147490663" r:id="rId10"/>
    <p:sldLayoutId id="2147490662" r:id="rId11"/>
  </p:sldLayoutIdLst>
  <p:txStyles>
    <p:title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charset="-120"/>
        </a:defRPr>
      </a:lvl5pPr>
      <a:lvl6pPr marL="457200" algn="ctr" rtl="0" fontAlgn="base">
        <a:spcBef>
          <a:spcPct val="0"/>
        </a:spcBef>
        <a:spcAft>
          <a:spcPct val="0"/>
        </a:spcAft>
        <a:defRPr kumimoji="1" sz="4400">
          <a:solidFill>
            <a:schemeClr val="tx1"/>
          </a:solidFill>
          <a:latin typeface="Calibri" pitchFamily="34" charset="0"/>
          <a:ea typeface="新細明體" charset="-120"/>
        </a:defRPr>
      </a:lvl6pPr>
      <a:lvl7pPr marL="914400" algn="ctr" rtl="0" fontAlgn="base">
        <a:spcBef>
          <a:spcPct val="0"/>
        </a:spcBef>
        <a:spcAft>
          <a:spcPct val="0"/>
        </a:spcAft>
        <a:defRPr kumimoji="1" sz="4400">
          <a:solidFill>
            <a:schemeClr val="tx1"/>
          </a:solidFill>
          <a:latin typeface="Calibri" pitchFamily="34" charset="0"/>
          <a:ea typeface="新細明體" charset="-120"/>
        </a:defRPr>
      </a:lvl7pPr>
      <a:lvl8pPr marL="1371600" algn="ctr" rtl="0" fontAlgn="base">
        <a:spcBef>
          <a:spcPct val="0"/>
        </a:spcBef>
        <a:spcAft>
          <a:spcPct val="0"/>
        </a:spcAft>
        <a:defRPr kumimoji="1" sz="4400">
          <a:solidFill>
            <a:schemeClr val="tx1"/>
          </a:solidFill>
          <a:latin typeface="Calibri" pitchFamily="34" charset="0"/>
          <a:ea typeface="新細明體" charset="-120"/>
        </a:defRPr>
      </a:lvl8pPr>
      <a:lvl9pPr marL="1828800" algn="ctr" rtl="0" fontAlgn="base">
        <a:spcBef>
          <a:spcPct val="0"/>
        </a:spcBef>
        <a:spcAft>
          <a:spcPct val="0"/>
        </a:spcAft>
        <a:defRPr kumimoji="1"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fontAlgn="base">
        <a:spcBef>
          <a:spcPct val="20000"/>
        </a:spcBef>
        <a:spcAft>
          <a:spcPct val="0"/>
        </a:spcAft>
        <a:buFont typeface="Arial" charset="0"/>
        <a:buChar char="»"/>
        <a:defRPr kumimoji="1" sz="2000">
          <a:solidFill>
            <a:schemeClr val="tx1"/>
          </a:solidFill>
          <a:latin typeface="+mn-lt"/>
          <a:ea typeface="+mn-ea"/>
        </a:defRPr>
      </a:lvl6pPr>
      <a:lvl7pPr marL="2971800" indent="-228600" algn="l" rtl="0" fontAlgn="base">
        <a:spcBef>
          <a:spcPct val="20000"/>
        </a:spcBef>
        <a:spcAft>
          <a:spcPct val="0"/>
        </a:spcAft>
        <a:buFont typeface="Arial" charset="0"/>
        <a:buChar char="»"/>
        <a:defRPr kumimoji="1" sz="2000">
          <a:solidFill>
            <a:schemeClr val="tx1"/>
          </a:solidFill>
          <a:latin typeface="+mn-lt"/>
          <a:ea typeface="+mn-ea"/>
        </a:defRPr>
      </a:lvl7pPr>
      <a:lvl8pPr marL="3429000" indent="-228600" algn="l" rtl="0" fontAlgn="base">
        <a:spcBef>
          <a:spcPct val="20000"/>
        </a:spcBef>
        <a:spcAft>
          <a:spcPct val="0"/>
        </a:spcAft>
        <a:buFont typeface="Arial" charset="0"/>
        <a:buChar char="»"/>
        <a:defRPr kumimoji="1" sz="2000">
          <a:solidFill>
            <a:schemeClr val="tx1"/>
          </a:solidFill>
          <a:latin typeface="+mn-lt"/>
          <a:ea typeface="+mn-ea"/>
        </a:defRPr>
      </a:lvl8pPr>
      <a:lvl9pPr marL="3886200" indent="-228600" algn="l" rtl="0" fontAlgn="base">
        <a:spcBef>
          <a:spcPct val="20000"/>
        </a:spcBef>
        <a:spcAft>
          <a:spcPct val="0"/>
        </a:spcAft>
        <a:buFont typeface="Arial"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36195"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rgbClr val="000000">
                    <a:tint val="75000"/>
                  </a:srgbClr>
                </a:solidFill>
                <a:latin typeface="+mn-lt"/>
                <a:ea typeface="+mn-ea"/>
              </a:defRPr>
            </a:lvl1pPr>
          </a:lstStyle>
          <a:p>
            <a:pPr>
              <a:defRPr/>
            </a:pPr>
            <a:fld id="{502E4DEC-5AC6-41BE-B29D-9460641EA252}" type="datetimeFigureOut">
              <a:rPr lang="zh-TW" altLang="en-US"/>
              <a:pPr>
                <a:defRPr/>
              </a:pPr>
              <a:t>2011/8/17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rgbClr val="000000">
                    <a:tint val="75000"/>
                  </a:srgb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rgbClr val="000000">
                    <a:tint val="75000"/>
                  </a:srgbClr>
                </a:solidFill>
                <a:latin typeface="+mn-lt"/>
                <a:ea typeface="+mn-ea"/>
              </a:defRPr>
            </a:lvl1pPr>
          </a:lstStyle>
          <a:p>
            <a:pPr>
              <a:defRPr/>
            </a:pPr>
            <a:fld id="{CA42B6DC-9213-416F-BE72-836C539A454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90683" r:id="rId1"/>
    <p:sldLayoutId id="2147490682" r:id="rId2"/>
    <p:sldLayoutId id="2147490681" r:id="rId3"/>
    <p:sldLayoutId id="2147490680" r:id="rId4"/>
    <p:sldLayoutId id="2147490679" r:id="rId5"/>
    <p:sldLayoutId id="2147490678" r:id="rId6"/>
    <p:sldLayoutId id="2147490677" r:id="rId7"/>
    <p:sldLayoutId id="2147490676" r:id="rId8"/>
    <p:sldLayoutId id="2147490675" r:id="rId9"/>
    <p:sldLayoutId id="2147490674" r:id="rId10"/>
    <p:sldLayoutId id="2147490673" r:id="rId11"/>
  </p:sldLayoutIdLst>
  <p:txStyles>
    <p:titleStyle>
      <a:lvl1pPr algn="ctr" rtl="0" eaLnBrk="0" fontAlgn="base" hangingPunct="0">
        <a:spcBef>
          <a:spcPct val="0"/>
        </a:spcBef>
        <a:spcAft>
          <a:spcPct val="0"/>
        </a:spcAft>
        <a:defRPr kumimoji="1" sz="44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charset="-120"/>
        </a:defRPr>
      </a:lvl5pPr>
      <a:lvl6pPr marL="457200" algn="ctr" rtl="0" fontAlgn="base">
        <a:spcBef>
          <a:spcPct val="0"/>
        </a:spcBef>
        <a:spcAft>
          <a:spcPct val="0"/>
        </a:spcAft>
        <a:defRPr kumimoji="1" sz="4400">
          <a:solidFill>
            <a:schemeClr val="tx1"/>
          </a:solidFill>
          <a:latin typeface="Calibri" pitchFamily="34" charset="0"/>
          <a:ea typeface="新細明體" charset="-120"/>
        </a:defRPr>
      </a:lvl6pPr>
      <a:lvl7pPr marL="914400" algn="ctr" rtl="0" fontAlgn="base">
        <a:spcBef>
          <a:spcPct val="0"/>
        </a:spcBef>
        <a:spcAft>
          <a:spcPct val="0"/>
        </a:spcAft>
        <a:defRPr kumimoji="1" sz="4400">
          <a:solidFill>
            <a:schemeClr val="tx1"/>
          </a:solidFill>
          <a:latin typeface="Calibri" pitchFamily="34" charset="0"/>
          <a:ea typeface="新細明體" charset="-120"/>
        </a:defRPr>
      </a:lvl7pPr>
      <a:lvl8pPr marL="1371600" algn="ctr" rtl="0" fontAlgn="base">
        <a:spcBef>
          <a:spcPct val="0"/>
        </a:spcBef>
        <a:spcAft>
          <a:spcPct val="0"/>
        </a:spcAft>
        <a:defRPr kumimoji="1" sz="4400">
          <a:solidFill>
            <a:schemeClr val="tx1"/>
          </a:solidFill>
          <a:latin typeface="Calibri" pitchFamily="34" charset="0"/>
          <a:ea typeface="新細明體" charset="-120"/>
        </a:defRPr>
      </a:lvl8pPr>
      <a:lvl9pPr marL="1828800" algn="ctr" rtl="0" fontAlgn="base">
        <a:spcBef>
          <a:spcPct val="0"/>
        </a:spcBef>
        <a:spcAft>
          <a:spcPct val="0"/>
        </a:spcAft>
        <a:defRPr kumimoji="1"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kumimoji="1" sz="2000">
          <a:solidFill>
            <a:schemeClr val="tx1"/>
          </a:solidFill>
          <a:latin typeface="+mn-lt"/>
          <a:ea typeface="+mn-ea"/>
        </a:defRPr>
      </a:lvl5pPr>
      <a:lvl6pPr marL="2514600" indent="-228600" algn="l" rtl="0" fontAlgn="base">
        <a:spcBef>
          <a:spcPct val="20000"/>
        </a:spcBef>
        <a:spcAft>
          <a:spcPct val="0"/>
        </a:spcAft>
        <a:buFont typeface="Arial" charset="0"/>
        <a:buChar char="»"/>
        <a:defRPr kumimoji="1" sz="2000">
          <a:solidFill>
            <a:schemeClr val="tx1"/>
          </a:solidFill>
          <a:latin typeface="+mn-lt"/>
          <a:ea typeface="+mn-ea"/>
        </a:defRPr>
      </a:lvl6pPr>
      <a:lvl7pPr marL="2971800" indent="-228600" algn="l" rtl="0" fontAlgn="base">
        <a:spcBef>
          <a:spcPct val="20000"/>
        </a:spcBef>
        <a:spcAft>
          <a:spcPct val="0"/>
        </a:spcAft>
        <a:buFont typeface="Arial" charset="0"/>
        <a:buChar char="»"/>
        <a:defRPr kumimoji="1" sz="2000">
          <a:solidFill>
            <a:schemeClr val="tx1"/>
          </a:solidFill>
          <a:latin typeface="+mn-lt"/>
          <a:ea typeface="+mn-ea"/>
        </a:defRPr>
      </a:lvl7pPr>
      <a:lvl8pPr marL="3429000" indent="-228600" algn="l" rtl="0" fontAlgn="base">
        <a:spcBef>
          <a:spcPct val="20000"/>
        </a:spcBef>
        <a:spcAft>
          <a:spcPct val="0"/>
        </a:spcAft>
        <a:buFont typeface="Arial" charset="0"/>
        <a:buChar char="»"/>
        <a:defRPr kumimoji="1" sz="2000">
          <a:solidFill>
            <a:schemeClr val="tx1"/>
          </a:solidFill>
          <a:latin typeface="+mn-lt"/>
          <a:ea typeface="+mn-ea"/>
        </a:defRPr>
      </a:lvl8pPr>
      <a:lvl9pPr marL="3886200" indent="-228600" algn="l" rtl="0" fontAlgn="base">
        <a:spcBef>
          <a:spcPct val="20000"/>
        </a:spcBef>
        <a:spcAft>
          <a:spcPct val="0"/>
        </a:spcAft>
        <a:buFont typeface="Arial"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2.jpeg"/><Relationship Id="rId1" Type="http://schemas.openxmlformats.org/officeDocument/2006/relationships/slideLayout" Target="../slideLayouts/slideLayout51.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jpeg"/><Relationship Id="rId1" Type="http://schemas.openxmlformats.org/officeDocument/2006/relationships/slideLayout" Target="../slideLayouts/slideLayout5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9.jpeg"/><Relationship Id="rId2" Type="http://schemas.openxmlformats.org/officeDocument/2006/relationships/diagramData" Target="../diagrams/data11.xml"/><Relationship Id="rId1" Type="http://schemas.openxmlformats.org/officeDocument/2006/relationships/slideLayout" Target="../slideLayouts/slideLayout5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12.xml"/><Relationship Id="rId7" Type="http://schemas.openxmlformats.org/officeDocument/2006/relationships/image" Target="../media/image11.jpeg"/><Relationship Id="rId2" Type="http://schemas.openxmlformats.org/officeDocument/2006/relationships/diagramData" Target="../diagrams/data12.xml"/><Relationship Id="rId1" Type="http://schemas.openxmlformats.org/officeDocument/2006/relationships/slideLayout" Target="../slideLayouts/slideLayout6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2.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62.xml"/><Relationship Id="rId6" Type="http://schemas.openxmlformats.org/officeDocument/2006/relationships/image" Target="../media/image19.emf"/><Relationship Id="rId5" Type="http://schemas.openxmlformats.org/officeDocument/2006/relationships/image" Target="../media/image18.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hyperlink" Target="http://www.ntcu.edu.tw/newweb/index.ht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62.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hyperlink" Target="http://www.ntcu.edu.tw/newweb/index.htm"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4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8610" name="標題 1"/>
          <p:cNvSpPr>
            <a:spLocks noGrp="1"/>
          </p:cNvSpPr>
          <p:nvPr>
            <p:ph type="ctrTitle"/>
          </p:nvPr>
        </p:nvSpPr>
        <p:spPr>
          <a:xfrm>
            <a:off x="-396875" y="1527175"/>
            <a:ext cx="10082213" cy="1470025"/>
          </a:xfrm>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zh-TW" altLang="en-US" sz="7200" b="1" dirty="0" smtClean="0">
                <a:effectLst>
                  <a:outerShdw blurRad="50800" dist="50800" dir="1980000" algn="ctr" rotWithShape="0">
                    <a:schemeClr val="tx1">
                      <a:lumMod val="65000"/>
                      <a:lumOff val="35000"/>
                    </a:schemeClr>
                  </a:outerShdw>
                </a:effectLst>
                <a:latin typeface="標楷體" pitchFamily="65" charset="-120"/>
                <a:ea typeface="標楷體" pitchFamily="65" charset="-120"/>
              </a:rPr>
              <a:t>國立臺中教育大學</a:t>
            </a:r>
          </a:p>
        </p:txBody>
      </p:sp>
      <p:sp>
        <p:nvSpPr>
          <p:cNvPr id="68611" name="副標題 2"/>
          <p:cNvSpPr>
            <a:spLocks noGrp="1"/>
          </p:cNvSpPr>
          <p:nvPr>
            <p:ph type="subTitle" idx="1"/>
          </p:nvPr>
        </p:nvSpPr>
        <p:spPr>
          <a:xfrm>
            <a:off x="1403350" y="3644900"/>
            <a:ext cx="6400800" cy="1752600"/>
          </a:xfrm>
        </p:spPr>
        <p:txBody>
          <a:bodyPr/>
          <a:lstStyle/>
          <a:p>
            <a:pPr eaLnBrk="1" hangingPunct="1">
              <a:defRPr/>
            </a:pPr>
            <a:r>
              <a:rPr lang="zh-TW" altLang="en-US" sz="4400" b="1" smtClean="0">
                <a:solidFill>
                  <a:srgbClr val="17375E"/>
                </a:solidFill>
                <a:effectLst>
                  <a:outerShdw blurRad="38100" dist="38100" dir="2700000" algn="tl">
                    <a:srgbClr val="C0C0C0"/>
                  </a:outerShdw>
                </a:effectLst>
                <a:latin typeface="微軟正黑體"/>
                <a:ea typeface="微軟正黑體"/>
                <a:cs typeface="微軟正黑體"/>
              </a:rPr>
              <a:t>校務簡報</a:t>
            </a:r>
            <a:endParaRPr lang="en-US" altLang="zh-TW" sz="4400" b="1" smtClean="0">
              <a:solidFill>
                <a:srgbClr val="17375E"/>
              </a:solidFill>
              <a:effectLst>
                <a:outerShdw blurRad="38100" dist="38100" dir="2700000" algn="tl">
                  <a:srgbClr val="C0C0C0"/>
                </a:outerShdw>
              </a:effectLst>
              <a:latin typeface="微軟正黑體"/>
              <a:ea typeface="微軟正黑體"/>
              <a:cs typeface="微軟正黑體"/>
            </a:endParaRPr>
          </a:p>
          <a:p>
            <a:pPr eaLnBrk="1" hangingPunct="1">
              <a:defRPr/>
            </a:pPr>
            <a:r>
              <a:rPr lang="zh-TW" altLang="en-US" b="1" smtClean="0">
                <a:solidFill>
                  <a:srgbClr val="0070C0"/>
                </a:solidFill>
                <a:effectLst>
                  <a:outerShdw blurRad="38100" dist="38100" dir="2700000" algn="tl">
                    <a:srgbClr val="C0C0C0"/>
                  </a:outerShdw>
                </a:effectLst>
                <a:latin typeface="微軟正黑體"/>
                <a:ea typeface="微軟正黑體"/>
                <a:cs typeface="微軟正黑體"/>
              </a:rPr>
              <a:t>報告人：楊思偉  校長</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548679"/>
            <a:ext cx="9144000" cy="1069755"/>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chemeClr val="tx2">
                  <a:lumMod val="75000"/>
                </a:scheme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5" name="Rectangle 2"/>
          <p:cNvSpPr txBox="1">
            <a:spLocks noChangeArrowheads="1"/>
          </p:cNvSpPr>
          <p:nvPr/>
        </p:nvSpPr>
        <p:spPr>
          <a:xfrm>
            <a:off x="11113" y="576263"/>
            <a:ext cx="8953500" cy="1268412"/>
          </a:xfrm>
          <a:prstGeom prst="rect">
            <a:avLst/>
          </a:prstGeom>
        </p:spPr>
        <p:txBody>
          <a:bodyPr/>
          <a:lstStyle/>
          <a:p>
            <a:pPr algn="ctr"/>
            <a:r>
              <a:rPr lang="en-US" altLang="zh-TW" sz="3200" b="1">
                <a:latin typeface="標楷體" pitchFamily="65" charset="-120"/>
                <a:ea typeface="標楷體" pitchFamily="65" charset="-120"/>
              </a:rPr>
              <a:t>2-4 </a:t>
            </a:r>
            <a:r>
              <a:rPr lang="zh-TW" altLang="zh-TW" sz="3200" b="1">
                <a:latin typeface="標楷體" pitchFamily="65" charset="-120"/>
                <a:ea typeface="標楷體" pitchFamily="65" charset="-120"/>
              </a:rPr>
              <a:t>校院訂定學生應具備之基本素養與核心能力，符合學校及學院特色與發展</a:t>
            </a:r>
            <a:endParaRPr lang="zh-TW" altLang="en-US" sz="3200">
              <a:solidFill>
                <a:srgbClr val="000000"/>
              </a:solidFill>
              <a:latin typeface="標楷體" pitchFamily="65" charset="-120"/>
              <a:ea typeface="標楷體" pitchFamily="65" charset="-120"/>
            </a:endParaRPr>
          </a:p>
        </p:txBody>
      </p:sp>
      <p:pic>
        <p:nvPicPr>
          <p:cNvPr id="183302" name="Picture 2" descr="九大核心能力"/>
          <p:cNvPicPr>
            <a:picLocks noChangeArrowheads="1"/>
          </p:cNvPicPr>
          <p:nvPr/>
        </p:nvPicPr>
        <p:blipFill>
          <a:blip r:embed="rId3"/>
          <a:srcRect/>
          <a:stretch>
            <a:fillRect/>
          </a:stretch>
        </p:blipFill>
        <p:spPr bwMode="auto">
          <a:xfrm>
            <a:off x="1928813" y="1928813"/>
            <a:ext cx="51435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矩形 9"/>
          <p:cNvSpPr/>
          <p:nvPr/>
        </p:nvSpPr>
        <p:spPr>
          <a:xfrm>
            <a:off x="0" y="548680"/>
            <a:ext cx="9144000" cy="545687"/>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chemeClr val="tx2">
                  <a:lumMod val="75000"/>
                </a:scheme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184325" name="Rectangle 3"/>
          <p:cNvSpPr txBox="1">
            <a:spLocks noChangeArrowheads="1"/>
          </p:cNvSpPr>
          <p:nvPr/>
        </p:nvSpPr>
        <p:spPr bwMode="auto">
          <a:xfrm>
            <a:off x="3857625" y="3357563"/>
            <a:ext cx="5286375" cy="2951162"/>
          </a:xfrm>
          <a:prstGeom prst="rect">
            <a:avLst/>
          </a:prstGeom>
          <a:noFill/>
          <a:ln w="9525">
            <a:noFill/>
            <a:miter lim="800000"/>
            <a:headEnd/>
            <a:tailEnd/>
          </a:ln>
        </p:spPr>
        <p:txBody>
          <a:bodyPr/>
          <a:lstStyle/>
          <a:p>
            <a:pPr marL="342900" indent="-342900">
              <a:lnSpc>
                <a:spcPct val="90000"/>
              </a:lnSpc>
              <a:spcBef>
                <a:spcPct val="20000"/>
              </a:spcBef>
              <a:buFont typeface="Wingdings" pitchFamily="2" charset="2"/>
              <a:buNone/>
            </a:pPr>
            <a:r>
              <a:rPr kumimoji="0" lang="en-US" altLang="zh-TW" b="1">
                <a:solidFill>
                  <a:srgbClr val="1D528D"/>
                </a:solidFill>
                <a:latin typeface="標楷體" pitchFamily="65" charset="-120"/>
                <a:ea typeface="標楷體" pitchFamily="65" charset="-120"/>
              </a:rPr>
              <a:t>3.</a:t>
            </a:r>
            <a:r>
              <a:rPr kumimoji="0" lang="zh-TW" altLang="en-US" b="1">
                <a:solidFill>
                  <a:srgbClr val="1D528D"/>
                </a:solidFill>
                <a:latin typeface="標楷體" pitchFamily="65" charset="-120"/>
                <a:ea typeface="標楷體" pitchFamily="65" charset="-120"/>
              </a:rPr>
              <a:t>學校校訓：忠毅勤樸</a:t>
            </a:r>
          </a:p>
          <a:p>
            <a:pPr marL="342900" indent="-342900">
              <a:lnSpc>
                <a:spcPct val="90000"/>
              </a:lnSpc>
              <a:spcBef>
                <a:spcPct val="20000"/>
              </a:spcBef>
              <a:buFont typeface="Wingdings" pitchFamily="2" charset="2"/>
              <a:buNone/>
            </a:pPr>
            <a:endParaRPr kumimoji="0" lang="zh-TW" altLang="en-US">
              <a:solidFill>
                <a:srgbClr val="1D528D"/>
              </a:solidFill>
              <a:latin typeface="標楷體" pitchFamily="65" charset="-120"/>
              <a:ea typeface="標楷體" pitchFamily="65" charset="-120"/>
            </a:endParaRPr>
          </a:p>
          <a:p>
            <a:pPr marL="342900" indent="-342900">
              <a:spcBef>
                <a:spcPct val="20000"/>
              </a:spcBef>
              <a:buFont typeface="Wingdings" pitchFamily="2" charset="2"/>
              <a:buNone/>
            </a:pPr>
            <a:r>
              <a:rPr kumimoji="0" lang="en-US" altLang="zh-TW" b="1">
                <a:solidFill>
                  <a:srgbClr val="1D528D"/>
                </a:solidFill>
                <a:latin typeface="標楷體" pitchFamily="65" charset="-120"/>
                <a:ea typeface="標楷體" pitchFamily="65" charset="-120"/>
              </a:rPr>
              <a:t>4.</a:t>
            </a:r>
            <a:r>
              <a:rPr kumimoji="0" lang="zh-TW" altLang="en-US" b="1">
                <a:solidFill>
                  <a:srgbClr val="1D528D"/>
                </a:solidFill>
                <a:latin typeface="標楷體" pitchFamily="65" charset="-120"/>
                <a:ea typeface="標楷體" pitchFamily="65" charset="-120"/>
              </a:rPr>
              <a:t>學校圖像</a:t>
            </a:r>
          </a:p>
          <a:p>
            <a:pPr marL="342900" indent="-342900">
              <a:spcBef>
                <a:spcPct val="20000"/>
              </a:spcBef>
              <a:buClr>
                <a:srgbClr val="5AD9F2"/>
              </a:buClr>
              <a:buFont typeface="Wingdings" pitchFamily="2" charset="2"/>
              <a:buChar char=""/>
            </a:pPr>
            <a:r>
              <a:rPr kumimoji="0" lang="zh-TW" altLang="en-US">
                <a:solidFill>
                  <a:srgbClr val="1D528D"/>
                </a:solidFill>
                <a:latin typeface="標楷體" pitchFamily="65" charset="-120"/>
                <a:ea typeface="標楷體" pitchFamily="65" charset="-120"/>
              </a:rPr>
              <a:t>學生：具忠毅勤樸品格的博雅專業人</a:t>
            </a:r>
            <a:endParaRPr kumimoji="0" lang="en-US" altLang="zh-TW">
              <a:solidFill>
                <a:srgbClr val="1D528D"/>
              </a:solidFill>
              <a:latin typeface="標楷體" pitchFamily="65" charset="-120"/>
              <a:ea typeface="標楷體" pitchFamily="65" charset="-120"/>
            </a:endParaRPr>
          </a:p>
          <a:p>
            <a:pPr marL="342900" indent="-342900">
              <a:spcBef>
                <a:spcPct val="20000"/>
              </a:spcBef>
              <a:buClr>
                <a:srgbClr val="5AD9F2"/>
              </a:buClr>
              <a:buFont typeface="Wingdings" pitchFamily="2" charset="2"/>
              <a:buChar char=""/>
            </a:pPr>
            <a:r>
              <a:rPr kumimoji="0" lang="zh-TW" altLang="en-US">
                <a:solidFill>
                  <a:srgbClr val="1D528D"/>
                </a:solidFill>
                <a:latin typeface="標楷體" pitchFamily="65" charset="-120"/>
                <a:ea typeface="標楷體" pitchFamily="65" charset="-120"/>
              </a:rPr>
              <a:t>教師：以研究為基礎的教學型人師</a:t>
            </a:r>
            <a:endParaRPr kumimoji="0" lang="en-US" altLang="zh-TW">
              <a:solidFill>
                <a:srgbClr val="1D528D"/>
              </a:solidFill>
              <a:latin typeface="標楷體" pitchFamily="65" charset="-120"/>
              <a:ea typeface="標楷體" pitchFamily="65" charset="-120"/>
            </a:endParaRPr>
          </a:p>
          <a:p>
            <a:pPr marL="342900" indent="-342900">
              <a:spcBef>
                <a:spcPct val="20000"/>
              </a:spcBef>
              <a:buClr>
                <a:srgbClr val="5AD9F2"/>
              </a:buClr>
              <a:buFont typeface="Wingdings" pitchFamily="2" charset="2"/>
              <a:buChar char=""/>
            </a:pPr>
            <a:r>
              <a:rPr kumimoji="0" lang="zh-TW" altLang="en-US">
                <a:solidFill>
                  <a:srgbClr val="1D528D"/>
                </a:solidFill>
                <a:latin typeface="標楷體" pitchFamily="65" charset="-120"/>
                <a:ea typeface="標楷體" pitchFamily="65" charset="-120"/>
              </a:rPr>
              <a:t>行政：愛校如家與勇於任事的行政專家</a:t>
            </a:r>
            <a:endParaRPr kumimoji="0" lang="en-US" altLang="zh-TW">
              <a:solidFill>
                <a:srgbClr val="1D528D"/>
              </a:solidFill>
              <a:latin typeface="標楷體" pitchFamily="65" charset="-120"/>
              <a:ea typeface="標楷體" pitchFamily="65" charset="-120"/>
            </a:endParaRPr>
          </a:p>
          <a:p>
            <a:pPr marL="342900" indent="-342900">
              <a:spcBef>
                <a:spcPct val="20000"/>
              </a:spcBef>
              <a:buClr>
                <a:srgbClr val="5AD9F2"/>
              </a:buClr>
              <a:buFont typeface="Wingdings" pitchFamily="2" charset="2"/>
              <a:buChar char=""/>
            </a:pPr>
            <a:r>
              <a:rPr kumimoji="0" lang="zh-TW" altLang="en-US">
                <a:solidFill>
                  <a:srgbClr val="1D528D"/>
                </a:solidFill>
                <a:latin typeface="標楷體" pitchFamily="65" charset="-120"/>
                <a:ea typeface="標楷體" pitchFamily="65" charset="-120"/>
              </a:rPr>
              <a:t>環境：溫馨友善與人文科技的典雅校園</a:t>
            </a:r>
          </a:p>
          <a:p>
            <a:pPr marL="342900" indent="-342900">
              <a:lnSpc>
                <a:spcPct val="90000"/>
              </a:lnSpc>
              <a:spcBef>
                <a:spcPct val="20000"/>
              </a:spcBef>
              <a:buFont typeface="Wingdings" pitchFamily="2" charset="2"/>
              <a:buNone/>
            </a:pPr>
            <a:endParaRPr kumimoji="0" lang="zh-TW" altLang="en-US">
              <a:solidFill>
                <a:srgbClr val="1D528D"/>
              </a:solidFill>
              <a:latin typeface="標楷體" pitchFamily="65" charset="-120"/>
              <a:ea typeface="標楷體" pitchFamily="65" charset="-120"/>
            </a:endParaRPr>
          </a:p>
          <a:p>
            <a:pPr marL="342900" indent="-342900">
              <a:lnSpc>
                <a:spcPct val="90000"/>
              </a:lnSpc>
              <a:spcBef>
                <a:spcPct val="20000"/>
              </a:spcBef>
              <a:buFont typeface="Wingdings" pitchFamily="2" charset="2"/>
              <a:buNone/>
            </a:pPr>
            <a:r>
              <a:rPr kumimoji="0" lang="en-US" altLang="zh-TW" b="1">
                <a:solidFill>
                  <a:srgbClr val="1D528D"/>
                </a:solidFill>
                <a:latin typeface="標楷體" pitchFamily="65" charset="-120"/>
                <a:ea typeface="標楷體" pitchFamily="65" charset="-120"/>
              </a:rPr>
              <a:t>5.</a:t>
            </a:r>
            <a:r>
              <a:rPr kumimoji="0" lang="zh-TW" altLang="en-US" b="1">
                <a:solidFill>
                  <a:srgbClr val="1D528D"/>
                </a:solidFill>
                <a:latin typeface="標楷體" pitchFamily="65" charset="-120"/>
                <a:ea typeface="標楷體" pitchFamily="65" charset="-120"/>
              </a:rPr>
              <a:t>學校目標：專業典範、優質卓越、變革創新</a:t>
            </a:r>
          </a:p>
        </p:txBody>
      </p:sp>
      <p:sp>
        <p:nvSpPr>
          <p:cNvPr id="184326" name="矩形 11"/>
          <p:cNvSpPr>
            <a:spLocks noChangeArrowheads="1"/>
          </p:cNvSpPr>
          <p:nvPr/>
        </p:nvSpPr>
        <p:spPr bwMode="auto">
          <a:xfrm>
            <a:off x="571500" y="1357313"/>
            <a:ext cx="7215188" cy="341312"/>
          </a:xfrm>
          <a:prstGeom prst="rect">
            <a:avLst/>
          </a:prstGeom>
          <a:noFill/>
          <a:ln w="9525">
            <a:noFill/>
            <a:miter lim="800000"/>
            <a:headEnd/>
            <a:tailEnd/>
          </a:ln>
        </p:spPr>
        <p:txBody>
          <a:bodyPr>
            <a:spAutoFit/>
          </a:bodyPr>
          <a:lstStyle/>
          <a:p>
            <a:pPr marL="342900" indent="-342900">
              <a:lnSpc>
                <a:spcPct val="90000"/>
              </a:lnSpc>
              <a:spcBef>
                <a:spcPct val="20000"/>
              </a:spcBef>
              <a:buClr>
                <a:srgbClr val="5AD9F2"/>
              </a:buClr>
            </a:pPr>
            <a:r>
              <a:rPr kumimoji="0" lang="en-US" altLang="zh-TW" b="1">
                <a:solidFill>
                  <a:srgbClr val="1D528D"/>
                </a:solidFill>
                <a:latin typeface="標楷體" pitchFamily="65" charset="-120"/>
                <a:ea typeface="標楷體" pitchFamily="65" charset="-120"/>
              </a:rPr>
              <a:t>1.</a:t>
            </a:r>
            <a:r>
              <a:rPr kumimoji="0" lang="zh-TW" altLang="en-US" b="1">
                <a:solidFill>
                  <a:srgbClr val="1D528D"/>
                </a:solidFill>
                <a:latin typeface="標楷體" pitchFamily="65" charset="-120"/>
                <a:ea typeface="標楷體" pitchFamily="65" charset="-120"/>
              </a:rPr>
              <a:t>學校願景：地區第一、國內一流、國際知名的文理型大學</a:t>
            </a:r>
          </a:p>
        </p:txBody>
      </p:sp>
      <p:graphicFrame>
        <p:nvGraphicFramePr>
          <p:cNvPr id="13" name="資料庫圖表 12"/>
          <p:cNvGraphicFramePr/>
          <p:nvPr/>
        </p:nvGraphicFramePr>
        <p:xfrm>
          <a:off x="6786578" y="1142984"/>
          <a:ext cx="1928826" cy="1928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28" name="矩形 13"/>
          <p:cNvSpPr>
            <a:spLocks noChangeArrowheads="1"/>
          </p:cNvSpPr>
          <p:nvPr/>
        </p:nvSpPr>
        <p:spPr bwMode="auto">
          <a:xfrm>
            <a:off x="571500" y="1816100"/>
            <a:ext cx="6786563" cy="1366838"/>
          </a:xfrm>
          <a:prstGeom prst="rect">
            <a:avLst/>
          </a:prstGeom>
          <a:noFill/>
          <a:ln w="9525">
            <a:noFill/>
            <a:miter lim="800000"/>
            <a:headEnd/>
            <a:tailEnd/>
          </a:ln>
        </p:spPr>
        <p:txBody>
          <a:bodyPr>
            <a:spAutoFit/>
          </a:bodyPr>
          <a:lstStyle/>
          <a:p>
            <a:pPr marL="342900" indent="-342900">
              <a:spcBef>
                <a:spcPct val="20000"/>
              </a:spcBef>
              <a:buClr>
                <a:srgbClr val="5AD9F2"/>
              </a:buClr>
            </a:pPr>
            <a:r>
              <a:rPr kumimoji="0" lang="en-US" altLang="zh-TW" b="1">
                <a:solidFill>
                  <a:srgbClr val="1D528D"/>
                </a:solidFill>
                <a:latin typeface="標楷體" pitchFamily="65" charset="-120"/>
                <a:ea typeface="標楷體" pitchFamily="65" charset="-120"/>
              </a:rPr>
              <a:t>2.</a:t>
            </a:r>
            <a:r>
              <a:rPr kumimoji="0" lang="zh-TW" altLang="en-US" b="1">
                <a:solidFill>
                  <a:srgbClr val="1D528D"/>
                </a:solidFill>
                <a:latin typeface="標楷體" pitchFamily="65" charset="-120"/>
                <a:ea typeface="標楷體" pitchFamily="65" charset="-120"/>
              </a:rPr>
              <a:t>學校理念：精緻、創意、新視野</a:t>
            </a:r>
            <a:endParaRPr kumimoji="0" lang="zh-TW" altLang="en-US">
              <a:solidFill>
                <a:srgbClr val="1D528D"/>
              </a:solidFill>
              <a:latin typeface="標楷體" pitchFamily="65" charset="-120"/>
              <a:ea typeface="標楷體" pitchFamily="65" charset="-120"/>
            </a:endParaRPr>
          </a:p>
          <a:p>
            <a:pPr marL="342900" indent="-342900">
              <a:spcBef>
                <a:spcPct val="20000"/>
              </a:spcBef>
              <a:buClr>
                <a:srgbClr val="5AD9F2"/>
              </a:buClr>
              <a:buFont typeface="Wingdings" pitchFamily="2" charset="2"/>
              <a:buChar char="v"/>
            </a:pPr>
            <a:r>
              <a:rPr kumimoji="0" lang="zh-TW" altLang="en-US">
                <a:solidFill>
                  <a:srgbClr val="1D528D"/>
                </a:solidFill>
                <a:latin typeface="標楷體" pitchFamily="65" charset="-120"/>
                <a:ea typeface="標楷體" pitchFamily="65" charset="-120"/>
              </a:rPr>
              <a:t>精緻（</a:t>
            </a:r>
            <a:r>
              <a:rPr kumimoji="0" lang="en-US" altLang="zh-TW">
                <a:solidFill>
                  <a:srgbClr val="1D528D"/>
                </a:solidFill>
                <a:latin typeface="標楷體" pitchFamily="65" charset="-120"/>
                <a:ea typeface="標楷體" pitchFamily="65" charset="-120"/>
              </a:rPr>
              <a:t>Refinement</a:t>
            </a:r>
            <a:r>
              <a:rPr kumimoji="0" lang="zh-TW" altLang="en-US">
                <a:solidFill>
                  <a:srgbClr val="1D528D"/>
                </a:solidFill>
                <a:latin typeface="標楷體" pitchFamily="65" charset="-120"/>
                <a:ea typeface="標楷體" pitchFamily="65" charset="-120"/>
              </a:rPr>
              <a:t>）     </a:t>
            </a:r>
            <a:r>
              <a:rPr kumimoji="0" lang="en-US" altLang="zh-TW">
                <a:solidFill>
                  <a:srgbClr val="1D528D"/>
                </a:solidFill>
                <a:latin typeface="標楷體" pitchFamily="65" charset="-120"/>
                <a:ea typeface="標楷體" pitchFamily="65" charset="-120"/>
              </a:rPr>
              <a:t>-</a:t>
            </a:r>
            <a:r>
              <a:rPr kumimoji="0" lang="zh-TW" altLang="en-US">
                <a:solidFill>
                  <a:srgbClr val="1D528D"/>
                </a:solidFill>
                <a:latin typeface="標楷體" pitchFamily="65" charset="-120"/>
                <a:ea typeface="標楷體" pitchFamily="65" charset="-120"/>
              </a:rPr>
              <a:t>以最高效能提升教育品質與美感。</a:t>
            </a:r>
          </a:p>
          <a:p>
            <a:pPr marL="342900" indent="-342900">
              <a:spcBef>
                <a:spcPct val="20000"/>
              </a:spcBef>
              <a:buClr>
                <a:srgbClr val="5AD9F2"/>
              </a:buClr>
              <a:buFont typeface="Wingdings" pitchFamily="2" charset="2"/>
              <a:buChar char="v"/>
            </a:pPr>
            <a:r>
              <a:rPr kumimoji="0" lang="zh-TW" altLang="en-US">
                <a:solidFill>
                  <a:srgbClr val="1D528D"/>
                </a:solidFill>
                <a:latin typeface="標楷體" pitchFamily="65" charset="-120"/>
                <a:ea typeface="標楷體" pitchFamily="65" charset="-120"/>
              </a:rPr>
              <a:t>創意（</a:t>
            </a:r>
            <a:r>
              <a:rPr kumimoji="0" lang="en-US" altLang="zh-TW">
                <a:solidFill>
                  <a:srgbClr val="1D528D"/>
                </a:solidFill>
                <a:latin typeface="標楷體" pitchFamily="65" charset="-120"/>
                <a:ea typeface="標楷體" pitchFamily="65" charset="-120"/>
              </a:rPr>
              <a:t>Creativity</a:t>
            </a:r>
            <a:r>
              <a:rPr kumimoji="0" lang="zh-TW" altLang="en-US">
                <a:solidFill>
                  <a:srgbClr val="1D528D"/>
                </a:solidFill>
                <a:latin typeface="標楷體" pitchFamily="65" charset="-120"/>
                <a:ea typeface="標楷體" pitchFamily="65" charset="-120"/>
              </a:rPr>
              <a:t>）     </a:t>
            </a:r>
            <a:r>
              <a:rPr kumimoji="0" lang="en-US" altLang="zh-TW">
                <a:solidFill>
                  <a:srgbClr val="1D528D"/>
                </a:solidFill>
                <a:latin typeface="標楷體" pitchFamily="65" charset="-120"/>
                <a:ea typeface="標楷體" pitchFamily="65" charset="-120"/>
              </a:rPr>
              <a:t>-</a:t>
            </a:r>
            <a:r>
              <a:rPr kumimoji="0" lang="zh-TW" altLang="en-US">
                <a:solidFill>
                  <a:srgbClr val="1D528D"/>
                </a:solidFill>
                <a:latin typeface="標楷體" pitchFamily="65" charset="-120"/>
                <a:ea typeface="標楷體" pitchFamily="65" charset="-120"/>
              </a:rPr>
              <a:t>以多元思維轉化現有觀點與作為。</a:t>
            </a:r>
          </a:p>
          <a:p>
            <a:pPr marL="342900" indent="-342900">
              <a:spcBef>
                <a:spcPct val="20000"/>
              </a:spcBef>
              <a:buClr>
                <a:srgbClr val="5AD9F2"/>
              </a:buClr>
              <a:buFont typeface="Wingdings" pitchFamily="2" charset="2"/>
              <a:buChar char="v"/>
            </a:pPr>
            <a:r>
              <a:rPr kumimoji="0" lang="zh-TW" altLang="en-US">
                <a:solidFill>
                  <a:srgbClr val="1D528D"/>
                </a:solidFill>
                <a:latin typeface="標楷體" pitchFamily="65" charset="-120"/>
                <a:ea typeface="標楷體" pitchFamily="65" charset="-120"/>
              </a:rPr>
              <a:t>新視野</a:t>
            </a:r>
            <a:r>
              <a:rPr kumimoji="0" lang="en-US" altLang="zh-TW">
                <a:solidFill>
                  <a:srgbClr val="1D528D"/>
                </a:solidFill>
                <a:latin typeface="標楷體" pitchFamily="65" charset="-120"/>
                <a:ea typeface="標楷體" pitchFamily="65" charset="-120"/>
              </a:rPr>
              <a:t>(New Prospect)   -</a:t>
            </a:r>
            <a:r>
              <a:rPr kumimoji="0" lang="zh-TW" altLang="en-US">
                <a:solidFill>
                  <a:srgbClr val="1D528D"/>
                </a:solidFill>
                <a:latin typeface="標楷體" pitchFamily="65" charset="-120"/>
                <a:ea typeface="標楷體" pitchFamily="65" charset="-120"/>
              </a:rPr>
              <a:t>以進取精神因應社會變革與挑戰。</a:t>
            </a:r>
            <a:endParaRPr kumimoji="0" lang="zh-TW" altLang="en-US" b="1">
              <a:solidFill>
                <a:srgbClr val="1D528D"/>
              </a:solidFill>
              <a:latin typeface="標楷體" pitchFamily="65" charset="-120"/>
              <a:ea typeface="標楷體" pitchFamily="65" charset="-120"/>
            </a:endParaRPr>
          </a:p>
        </p:txBody>
      </p:sp>
      <p:graphicFrame>
        <p:nvGraphicFramePr>
          <p:cNvPr id="15" name="資料庫圖表 14"/>
          <p:cNvGraphicFramePr/>
          <p:nvPr/>
        </p:nvGraphicFramePr>
        <p:xfrm>
          <a:off x="-214346" y="3667824"/>
          <a:ext cx="4286280" cy="28575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矩形 7"/>
          <p:cNvSpPr/>
          <p:nvPr/>
        </p:nvSpPr>
        <p:spPr>
          <a:xfrm>
            <a:off x="153988" y="539750"/>
            <a:ext cx="8947150" cy="549275"/>
          </a:xfrm>
          <a:prstGeom prst="rect">
            <a:avLst/>
          </a:prstGeom>
        </p:spPr>
        <p:txBody>
          <a:bodyPr wrap="none">
            <a:spAutoFit/>
          </a:bodyPr>
          <a:lstStyle/>
          <a:p>
            <a:pPr algn="ctr"/>
            <a:r>
              <a:rPr lang="en-US" altLang="zh-TW" sz="3000" b="1">
                <a:latin typeface="標楷體" pitchFamily="65" charset="-120"/>
                <a:ea typeface="標楷體" pitchFamily="65" charset="-120"/>
              </a:rPr>
              <a:t>2-5 </a:t>
            </a:r>
            <a:r>
              <a:rPr lang="zh-TW" altLang="zh-TW" sz="3000" b="1">
                <a:latin typeface="標楷體" pitchFamily="65" charset="-120"/>
                <a:ea typeface="標楷體" pitchFamily="65" charset="-120"/>
              </a:rPr>
              <a:t>校院依據校務發展計畫擬定發展方向及重點特色</a:t>
            </a:r>
            <a:endParaRPr lang="zh-TW" altLang="en-US" sz="300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0" y="548680"/>
            <a:ext cx="9144000" cy="59432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chemeClr val="tx2">
                  <a:lumMod val="75000"/>
                </a:scheme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grpSp>
        <p:nvGrpSpPr>
          <p:cNvPr id="185349" name="群組 1"/>
          <p:cNvGrpSpPr>
            <a:grpSpLocks/>
          </p:cNvGrpSpPr>
          <p:nvPr/>
        </p:nvGrpSpPr>
        <p:grpSpPr bwMode="auto">
          <a:xfrm>
            <a:off x="215900" y="1143000"/>
            <a:ext cx="8748713" cy="4940300"/>
            <a:chOff x="215900" y="1341438"/>
            <a:chExt cx="8748713" cy="4741862"/>
          </a:xfrm>
        </p:grpSpPr>
        <p:sp>
          <p:nvSpPr>
            <p:cNvPr id="185351" name="矩形 2"/>
            <p:cNvSpPr>
              <a:spLocks noChangeArrowheads="1"/>
            </p:cNvSpPr>
            <p:nvPr/>
          </p:nvSpPr>
          <p:spPr bwMode="auto">
            <a:xfrm>
              <a:off x="287338" y="1341438"/>
              <a:ext cx="3784600" cy="579437"/>
            </a:xfrm>
            <a:prstGeom prst="rect">
              <a:avLst/>
            </a:prstGeom>
            <a:noFill/>
            <a:ln w="9525">
              <a:noFill/>
              <a:miter lim="800000"/>
              <a:headEnd/>
              <a:tailEnd/>
            </a:ln>
          </p:spPr>
          <p:txBody>
            <a:bodyPr>
              <a:spAutoFit/>
            </a:bodyPr>
            <a:lstStyle/>
            <a:p>
              <a:pPr marL="711200" indent="-711200">
                <a:spcBef>
                  <a:spcPct val="20000"/>
                </a:spcBef>
                <a:buClr>
                  <a:srgbClr val="5AD9F2"/>
                </a:buClr>
              </a:pPr>
              <a:r>
                <a:rPr kumimoji="0" lang="zh-TW" altLang="en-US" sz="3200" b="1">
                  <a:solidFill>
                    <a:srgbClr val="1D528D"/>
                  </a:solidFill>
                  <a:latin typeface="標楷體" pitchFamily="65" charset="-120"/>
                  <a:ea typeface="標楷體" pitchFamily="65" charset="-120"/>
                </a:rPr>
                <a:t>六大主軸</a:t>
              </a:r>
            </a:p>
          </p:txBody>
        </p:sp>
        <p:pic>
          <p:nvPicPr>
            <p:cNvPr id="185352" name="資料庫圖表 5"/>
            <p:cNvPicPr>
              <a:picLocks noChangeArrowheads="1"/>
            </p:cNvPicPr>
            <p:nvPr/>
          </p:nvPicPr>
          <p:blipFill>
            <a:blip r:embed="rId3"/>
            <a:srcRect l="6863" r="5786"/>
            <a:stretch>
              <a:fillRect/>
            </a:stretch>
          </p:blipFill>
          <p:spPr bwMode="auto">
            <a:xfrm>
              <a:off x="215900" y="1981200"/>
              <a:ext cx="8748713" cy="4102100"/>
            </a:xfrm>
            <a:prstGeom prst="rect">
              <a:avLst/>
            </a:prstGeom>
            <a:noFill/>
            <a:ln w="9525">
              <a:noFill/>
              <a:miter lim="800000"/>
              <a:headEnd/>
              <a:tailEnd/>
            </a:ln>
          </p:spPr>
        </p:pic>
      </p:grpSp>
      <p:sp>
        <p:nvSpPr>
          <p:cNvPr id="5" name="Rectangle 2"/>
          <p:cNvSpPr txBox="1">
            <a:spLocks noChangeArrowheads="1"/>
          </p:cNvSpPr>
          <p:nvPr/>
        </p:nvSpPr>
        <p:spPr>
          <a:xfrm>
            <a:off x="381000" y="511175"/>
            <a:ext cx="8578850" cy="563563"/>
          </a:xfrm>
          <a:prstGeom prst="rect">
            <a:avLst/>
          </a:prstGeom>
        </p:spPr>
        <p:txBody>
          <a:bodyPr/>
          <a:lstStyle/>
          <a:p>
            <a:pPr algn="ctr"/>
            <a:r>
              <a:rPr lang="en-US" altLang="zh-TW" sz="2800" b="1">
                <a:latin typeface="標楷體" pitchFamily="65" charset="-120"/>
                <a:ea typeface="標楷體" pitchFamily="65" charset="-120"/>
              </a:rPr>
              <a:t>2-6 </a:t>
            </a:r>
            <a:r>
              <a:rPr lang="zh-TW" altLang="zh-TW" sz="2800" b="1">
                <a:latin typeface="標楷體" pitchFamily="65" charset="-120"/>
                <a:ea typeface="標楷體" pitchFamily="65" charset="-120"/>
              </a:rPr>
              <a:t>校院依據校務發展計畫擬定發展方向及重點特色</a:t>
            </a:r>
            <a:endParaRPr lang="zh-TW" altLang="en-US" sz="280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6" name="Rectangle 2"/>
          <p:cNvSpPr>
            <a:spLocks noGrp="1"/>
          </p:cNvSpPr>
          <p:nvPr>
            <p:ph type="title"/>
          </p:nvPr>
        </p:nvSpPr>
        <p:spPr/>
        <p:txBody>
          <a:bodyPr/>
          <a:lstStyle/>
          <a:p>
            <a:endParaRPr lang="zh-TW" altLang="en-US" smtClean="0"/>
          </a:p>
        </p:txBody>
      </p:sp>
      <p:sp>
        <p:nvSpPr>
          <p:cNvPr id="1316867" name="Rectangle 3"/>
          <p:cNvSpPr>
            <a:spLocks noGrp="1"/>
          </p:cNvSpPr>
          <p:nvPr>
            <p:ph type="body" idx="1"/>
          </p:nvPr>
        </p:nvSpPr>
        <p:spPr/>
        <p:txBody>
          <a:bodyPr/>
          <a:lstStyle/>
          <a:p>
            <a:pPr>
              <a:buFont typeface="Arial" charset="0"/>
              <a:buNone/>
            </a:pPr>
            <a:r>
              <a:rPr lang="zh-TW" altLang="en-US" smtClean="0">
                <a:ea typeface="標楷體" pitchFamily="65" charset="-120"/>
              </a:rPr>
              <a:t>             </a:t>
            </a:r>
          </a:p>
          <a:p>
            <a:pPr>
              <a:buFont typeface="Arial" charset="0"/>
              <a:buNone/>
            </a:pPr>
            <a:r>
              <a:rPr lang="zh-TW" altLang="en-US" sz="6000" smtClean="0">
                <a:solidFill>
                  <a:srgbClr val="FF5050"/>
                </a:solidFill>
                <a:ea typeface="標楷體" pitchFamily="65" charset="-120"/>
              </a:rPr>
              <a:t>参、學校在推動學生學習之特色</a:t>
            </a:r>
          </a:p>
        </p:txBody>
      </p:sp>
      <p:pic>
        <p:nvPicPr>
          <p:cNvPr id="35" name="圖片 34" descr="求真樓.jpg"/>
          <p:cNvPicPr>
            <a:picLocks noChangeAspect="1"/>
          </p:cNvPicPr>
          <p:nvPr/>
        </p:nvPicPr>
        <p:blipFill>
          <a:blip r:embed="rId2" cstate="print"/>
          <a:srcRect b="8126"/>
          <a:stretch>
            <a:fillRect/>
          </a:stretch>
        </p:blipFill>
        <p:spPr>
          <a:xfrm>
            <a:off x="6196070" y="3214686"/>
            <a:ext cx="3090838" cy="3786214"/>
          </a:xfrm>
          <a:prstGeom prst="rect">
            <a:avLst/>
          </a:prstGeom>
          <a:ln>
            <a:noFill/>
          </a:ln>
          <a:effectLst>
            <a:softEdge rad="1270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0" y="548680"/>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1264645" name="Rectangle 2"/>
          <p:cNvSpPr txBox="1">
            <a:spLocks noChangeArrowheads="1"/>
          </p:cNvSpPr>
          <p:nvPr/>
        </p:nvSpPr>
        <p:spPr bwMode="auto">
          <a:xfrm>
            <a:off x="0" y="781050"/>
            <a:ext cx="9144000" cy="576263"/>
          </a:xfrm>
          <a:prstGeom prst="rect">
            <a:avLst/>
          </a:prstGeom>
          <a:noFill/>
          <a:ln w="9525">
            <a:noFill/>
            <a:miter lim="800000"/>
            <a:headEnd/>
            <a:tailEnd/>
          </a:ln>
        </p:spPr>
        <p:txBody>
          <a:bodyPr/>
          <a:lstStyle/>
          <a:p>
            <a:r>
              <a:rPr lang="en-US" altLang="zh-TW" sz="2800" b="1">
                <a:solidFill>
                  <a:srgbClr val="000000"/>
                </a:solidFill>
                <a:latin typeface="標楷體" pitchFamily="65" charset="-120"/>
                <a:ea typeface="標楷體" pitchFamily="65" charset="-120"/>
              </a:rPr>
              <a:t>3-1 </a:t>
            </a:r>
            <a:r>
              <a:rPr lang="zh-TW" altLang="zh-TW" sz="2800" b="1">
                <a:solidFill>
                  <a:srgbClr val="000000"/>
                </a:solidFill>
                <a:latin typeface="標楷體" pitchFamily="65" charset="-120"/>
                <a:ea typeface="標楷體" pitchFamily="65" charset="-120"/>
              </a:rPr>
              <a:t>學校追求國際化（含僑外生教育之辦理）之具體作法</a:t>
            </a:r>
            <a:endParaRPr lang="en-US" altLang="zh-TW" sz="2800" b="1">
              <a:solidFill>
                <a:srgbClr val="000000"/>
              </a:solidFill>
              <a:latin typeface="標楷體" pitchFamily="65" charset="-120"/>
              <a:ea typeface="標楷體" pitchFamily="65" charset="-120"/>
            </a:endParaRPr>
          </a:p>
        </p:txBody>
      </p:sp>
      <p:sp>
        <p:nvSpPr>
          <p:cNvPr id="3078" name="Rectangle 3"/>
          <p:cNvSpPr txBox="1">
            <a:spLocks noChangeArrowheads="1"/>
          </p:cNvSpPr>
          <p:nvPr/>
        </p:nvSpPr>
        <p:spPr bwMode="auto">
          <a:xfrm>
            <a:off x="468313" y="1484313"/>
            <a:ext cx="8072437" cy="2143125"/>
          </a:xfrm>
          <a:prstGeom prst="rect">
            <a:avLst/>
          </a:prstGeom>
          <a:ln>
            <a:headEnd/>
            <a:tailEnd/>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lstStyle/>
          <a:p>
            <a:pPr marL="342900" indent="-342900" algn="just">
              <a:lnSpc>
                <a:spcPct val="90000"/>
              </a:lnSpc>
              <a:spcBef>
                <a:spcPct val="20000"/>
              </a:spcBef>
              <a:buFont typeface="Arial" pitchFamily="34" charset="0"/>
              <a:buNone/>
              <a:defRPr/>
            </a:pPr>
            <a:r>
              <a:rPr lang="zh-TW" altLang="en-US" sz="2800" b="1" dirty="0">
                <a:solidFill>
                  <a:srgbClr val="0070C0"/>
                </a:solidFill>
                <a:latin typeface="標楷體" pitchFamily="65" charset="-120"/>
                <a:ea typeface="標楷體" pitchFamily="65" charset="-120"/>
              </a:rPr>
              <a:t>一、</a:t>
            </a:r>
            <a:r>
              <a:rPr lang="en-US" altLang="zh-TW" sz="2800" b="1" dirty="0">
                <a:solidFill>
                  <a:srgbClr val="FF0000"/>
                </a:solidFill>
                <a:latin typeface="標楷體" pitchFamily="65" charset="-120"/>
                <a:ea typeface="標楷體" pitchFamily="65" charset="-120"/>
              </a:rPr>
              <a:t>4</a:t>
            </a:r>
            <a:r>
              <a:rPr lang="zh-TW" altLang="en-US" sz="2800" b="1" dirty="0">
                <a:solidFill>
                  <a:srgbClr val="0070C0"/>
                </a:solidFill>
                <a:latin typeface="標楷體" pitchFamily="65" charset="-120"/>
                <a:ea typeface="標楷體" pitchFamily="65" charset="-120"/>
              </a:rPr>
              <a:t>年共簽訂國外姊妹校數量達</a:t>
            </a:r>
            <a:r>
              <a:rPr lang="en-US" altLang="zh-TW" sz="2800" b="1" dirty="0">
                <a:solidFill>
                  <a:srgbClr val="FF0000"/>
                </a:solidFill>
                <a:latin typeface="標楷體" pitchFamily="65" charset="-120"/>
                <a:ea typeface="標楷體" pitchFamily="65" charset="-120"/>
              </a:rPr>
              <a:t>83</a:t>
            </a:r>
            <a:r>
              <a:rPr lang="zh-TW" altLang="en-US" sz="2800" b="1" dirty="0">
                <a:solidFill>
                  <a:srgbClr val="0070C0"/>
                </a:solidFill>
                <a:latin typeface="標楷體" pitchFamily="65" charset="-120"/>
                <a:ea typeface="標楷體" pitchFamily="65" charset="-120"/>
              </a:rPr>
              <a:t>所</a:t>
            </a:r>
            <a:endParaRPr lang="en-US" altLang="zh-TW" sz="2800" b="1" dirty="0">
              <a:solidFill>
                <a:srgbClr val="002060"/>
              </a:solidFill>
              <a:latin typeface="標楷體" pitchFamily="65" charset="-120"/>
              <a:ea typeface="標楷體" pitchFamily="65" charset="-120"/>
            </a:endParaRPr>
          </a:p>
          <a:p>
            <a:pPr marL="342900" indent="-342900" algn="just">
              <a:lnSpc>
                <a:spcPct val="90000"/>
              </a:lnSpc>
              <a:spcBef>
                <a:spcPct val="20000"/>
              </a:spcBef>
              <a:buFont typeface="Arial" pitchFamily="34" charset="0"/>
              <a:buChar char="•"/>
              <a:defRPr/>
            </a:pPr>
            <a:r>
              <a:rPr lang="en-US" altLang="zh-TW" sz="2400" b="1" dirty="0">
                <a:solidFill>
                  <a:srgbClr val="002060"/>
                </a:solidFill>
                <a:latin typeface="標楷體" pitchFamily="65" charset="-120"/>
                <a:ea typeface="標楷體" pitchFamily="65" charset="-120"/>
              </a:rPr>
              <a:t>2006</a:t>
            </a:r>
            <a:r>
              <a:rPr lang="zh-TW" altLang="en-US" sz="2400" b="1" dirty="0">
                <a:solidFill>
                  <a:srgbClr val="002060"/>
                </a:solidFill>
                <a:latin typeface="標楷體" pitchFamily="65" charset="-120"/>
                <a:ea typeface="標楷體" pitchFamily="65" charset="-120"/>
              </a:rPr>
              <a:t>年</a:t>
            </a:r>
            <a:r>
              <a:rPr lang="en-US" altLang="zh-TW" sz="2400" b="1" dirty="0">
                <a:solidFill>
                  <a:srgbClr val="002060"/>
                </a:solidFill>
                <a:latin typeface="標楷體" pitchFamily="65" charset="-120"/>
                <a:ea typeface="標楷體" pitchFamily="65" charset="-120"/>
              </a:rPr>
              <a:t>8</a:t>
            </a:r>
            <a:r>
              <a:rPr lang="zh-TW" altLang="en-US" sz="2400" b="1" dirty="0">
                <a:solidFill>
                  <a:srgbClr val="002060"/>
                </a:solidFill>
                <a:latin typeface="標楷體" pitchFamily="65" charset="-120"/>
                <a:ea typeface="標楷體" pitchFamily="65" charset="-120"/>
              </a:rPr>
              <a:t>月</a:t>
            </a:r>
            <a:r>
              <a:rPr lang="en-US" altLang="zh-TW" sz="2400" b="1" dirty="0">
                <a:solidFill>
                  <a:srgbClr val="002060"/>
                </a:solidFill>
                <a:latin typeface="標楷體" pitchFamily="65" charset="-120"/>
                <a:ea typeface="標楷體" pitchFamily="65" charset="-120"/>
              </a:rPr>
              <a:t>1</a:t>
            </a:r>
            <a:r>
              <a:rPr lang="zh-TW" altLang="en-US" sz="2400" b="1" dirty="0">
                <a:solidFill>
                  <a:srgbClr val="002060"/>
                </a:solidFill>
                <a:latin typeface="標楷體" pitchFamily="65" charset="-120"/>
                <a:ea typeface="標楷體" pitchFamily="65" charset="-120"/>
              </a:rPr>
              <a:t>日前簽訂</a:t>
            </a:r>
            <a:r>
              <a:rPr lang="en-US" altLang="zh-TW" sz="2400" b="1" dirty="0">
                <a:solidFill>
                  <a:srgbClr val="002060"/>
                </a:solidFill>
                <a:latin typeface="標楷體" pitchFamily="65" charset="-120"/>
                <a:ea typeface="標楷體" pitchFamily="65" charset="-120"/>
              </a:rPr>
              <a:t>2</a:t>
            </a:r>
            <a:r>
              <a:rPr lang="zh-TW" altLang="en-US" sz="2400" b="1" dirty="0">
                <a:solidFill>
                  <a:srgbClr val="002060"/>
                </a:solidFill>
                <a:latin typeface="標楷體" pitchFamily="65" charset="-120"/>
                <a:ea typeface="標楷體" pitchFamily="65" charset="-120"/>
              </a:rPr>
              <a:t>所姊妹校</a:t>
            </a:r>
            <a:endParaRPr lang="en-US" altLang="zh-TW" sz="2400" b="1" dirty="0">
              <a:solidFill>
                <a:srgbClr val="002060"/>
              </a:solidFill>
              <a:latin typeface="標楷體" pitchFamily="65" charset="-120"/>
              <a:ea typeface="標楷體" pitchFamily="65" charset="-120"/>
            </a:endParaRPr>
          </a:p>
          <a:p>
            <a:pPr marL="342900" indent="-342900" algn="just">
              <a:lnSpc>
                <a:spcPct val="90000"/>
              </a:lnSpc>
              <a:spcBef>
                <a:spcPct val="20000"/>
              </a:spcBef>
              <a:buFont typeface="Arial" pitchFamily="34" charset="0"/>
              <a:buChar char="•"/>
              <a:defRPr/>
            </a:pPr>
            <a:r>
              <a:rPr lang="en-US" altLang="zh-TW" sz="2400" b="1" dirty="0">
                <a:solidFill>
                  <a:srgbClr val="002060"/>
                </a:solidFill>
                <a:latin typeface="標楷體" pitchFamily="65" charset="-120"/>
                <a:ea typeface="標楷體" pitchFamily="65" charset="-120"/>
              </a:rPr>
              <a:t>2006</a:t>
            </a:r>
            <a:r>
              <a:rPr lang="zh-TW" altLang="en-US" sz="2400" b="1" dirty="0">
                <a:solidFill>
                  <a:srgbClr val="002060"/>
                </a:solidFill>
                <a:latin typeface="標楷體" pitchFamily="65" charset="-120"/>
                <a:ea typeface="標楷體" pitchFamily="65" charset="-120"/>
              </a:rPr>
              <a:t>年</a:t>
            </a:r>
            <a:r>
              <a:rPr lang="en-US" altLang="zh-TW" sz="2400" b="1" dirty="0">
                <a:solidFill>
                  <a:srgbClr val="002060"/>
                </a:solidFill>
                <a:latin typeface="標楷體" pitchFamily="65" charset="-120"/>
                <a:ea typeface="標楷體" pitchFamily="65" charset="-120"/>
              </a:rPr>
              <a:t>8</a:t>
            </a:r>
            <a:r>
              <a:rPr lang="zh-TW" altLang="en-US" sz="2400" b="1" dirty="0">
                <a:solidFill>
                  <a:srgbClr val="002060"/>
                </a:solidFill>
                <a:latin typeface="標楷體" pitchFamily="65" charset="-120"/>
                <a:ea typeface="標楷體" pitchFamily="65" charset="-120"/>
              </a:rPr>
              <a:t>月</a:t>
            </a:r>
            <a:r>
              <a:rPr lang="en-US" altLang="zh-TW" sz="2400" b="1" dirty="0">
                <a:solidFill>
                  <a:srgbClr val="002060"/>
                </a:solidFill>
                <a:latin typeface="標楷體" pitchFamily="65" charset="-120"/>
                <a:ea typeface="標楷體" pitchFamily="65" charset="-120"/>
              </a:rPr>
              <a:t>1</a:t>
            </a:r>
            <a:r>
              <a:rPr lang="zh-TW" altLang="en-US" sz="2400" b="1" dirty="0">
                <a:solidFill>
                  <a:srgbClr val="002060"/>
                </a:solidFill>
                <a:latin typeface="標楷體" pitchFamily="65" charset="-120"/>
                <a:ea typeface="標楷體" pitchFamily="65" charset="-120"/>
              </a:rPr>
              <a:t>日至今共簽訂</a:t>
            </a:r>
            <a:r>
              <a:rPr lang="en-US" altLang="zh-TW" sz="2400" b="1" dirty="0">
                <a:solidFill>
                  <a:srgbClr val="002060"/>
                </a:solidFill>
                <a:latin typeface="標楷體" pitchFamily="65" charset="-120"/>
                <a:ea typeface="標楷體" pitchFamily="65" charset="-120"/>
              </a:rPr>
              <a:t>81</a:t>
            </a:r>
            <a:r>
              <a:rPr lang="zh-TW" altLang="en-US" sz="2400" b="1" dirty="0">
                <a:solidFill>
                  <a:srgbClr val="002060"/>
                </a:solidFill>
                <a:latin typeface="標楷體" pitchFamily="65" charset="-120"/>
                <a:ea typeface="標楷體" pitchFamily="65" charset="-120"/>
              </a:rPr>
              <a:t>所國外姊妹校</a:t>
            </a:r>
            <a:endParaRPr lang="en-US" altLang="zh-TW" sz="2400" b="1" dirty="0">
              <a:solidFill>
                <a:srgbClr val="002060"/>
              </a:solidFill>
              <a:latin typeface="標楷體" pitchFamily="65" charset="-120"/>
              <a:ea typeface="標楷體" pitchFamily="65" charset="-120"/>
            </a:endParaRPr>
          </a:p>
          <a:p>
            <a:pPr marL="342900" indent="-342900" algn="just">
              <a:lnSpc>
                <a:spcPct val="90000"/>
              </a:lnSpc>
              <a:spcBef>
                <a:spcPct val="20000"/>
              </a:spcBef>
              <a:buFont typeface="Arial" pitchFamily="34" charset="0"/>
              <a:buChar char="•"/>
              <a:defRPr/>
            </a:pPr>
            <a:r>
              <a:rPr lang="zh-TW" altLang="en-US" sz="2400" b="1" dirty="0">
                <a:solidFill>
                  <a:srgbClr val="002060"/>
                </a:solidFill>
                <a:latin typeface="標楷體" pitchFamily="65" charset="-120"/>
                <a:ea typeface="標楷體" pitchFamily="65" charset="-120"/>
              </a:rPr>
              <a:t>目前本校與</a:t>
            </a:r>
            <a:r>
              <a:rPr lang="zh-TW" altLang="en-US" sz="2400" b="1" dirty="0">
                <a:solidFill>
                  <a:srgbClr val="FF0000"/>
                </a:solidFill>
                <a:latin typeface="標楷體" pitchFamily="65" charset="-120"/>
                <a:ea typeface="標楷體" pitchFamily="65" charset="-120"/>
              </a:rPr>
              <a:t>美國</a:t>
            </a:r>
            <a:r>
              <a:rPr lang="zh-TW" altLang="en-US" sz="2400" b="1" dirty="0">
                <a:solidFill>
                  <a:srgbClr val="000000"/>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奧地利</a:t>
            </a:r>
            <a:r>
              <a:rPr lang="zh-TW" altLang="en-US" sz="2400" b="1" dirty="0">
                <a:solidFill>
                  <a:srgbClr val="000000"/>
                </a:solidFill>
                <a:latin typeface="標楷體" pitchFamily="65" charset="-120"/>
                <a:ea typeface="標楷體" pitchFamily="65" charset="-120"/>
              </a:rPr>
              <a:t>、 </a:t>
            </a:r>
            <a:r>
              <a:rPr lang="zh-TW" altLang="en-US" sz="2400" b="1" dirty="0">
                <a:solidFill>
                  <a:srgbClr val="FF0000"/>
                </a:solidFill>
                <a:latin typeface="標楷體" pitchFamily="65" charset="-120"/>
                <a:ea typeface="標楷體" pitchFamily="65" charset="-120"/>
              </a:rPr>
              <a:t>越南</a:t>
            </a:r>
            <a:r>
              <a:rPr lang="zh-TW" altLang="en-US" sz="2400" b="1" dirty="0">
                <a:solidFill>
                  <a:srgbClr val="002060"/>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泰國</a:t>
            </a:r>
            <a:r>
              <a:rPr lang="zh-TW" altLang="en-US" sz="2400" b="1" dirty="0">
                <a:solidFill>
                  <a:srgbClr val="002060"/>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韓國</a:t>
            </a:r>
            <a:r>
              <a:rPr lang="zh-TW" altLang="zh-TW" sz="2400" b="1" dirty="0">
                <a:solidFill>
                  <a:srgbClr val="002060"/>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英國</a:t>
            </a:r>
            <a:r>
              <a:rPr lang="zh-TW" altLang="zh-TW" sz="2400" b="1" dirty="0">
                <a:solidFill>
                  <a:srgbClr val="FF0000"/>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蒙古</a:t>
            </a:r>
            <a:r>
              <a:rPr lang="zh-TW" altLang="en-US" sz="2400" b="1" dirty="0">
                <a:solidFill>
                  <a:srgbClr val="002060"/>
                </a:solidFill>
                <a:latin typeface="標楷體" pitchFamily="65" charset="-120"/>
                <a:ea typeface="標楷體" pitchFamily="65" charset="-120"/>
              </a:rPr>
              <a:t>及</a:t>
            </a:r>
            <a:r>
              <a:rPr lang="zh-TW" altLang="en-US" sz="2400" b="1" dirty="0">
                <a:solidFill>
                  <a:srgbClr val="FF0000"/>
                </a:solidFill>
                <a:latin typeface="標楷體" pitchFamily="65" charset="-120"/>
                <a:ea typeface="標楷體" pitchFamily="65" charset="-120"/>
              </a:rPr>
              <a:t>日本</a:t>
            </a:r>
            <a:r>
              <a:rPr lang="zh-TW" altLang="en-US" sz="2400" b="1" dirty="0">
                <a:solidFill>
                  <a:srgbClr val="002060"/>
                </a:solidFill>
                <a:latin typeface="標楷體" pitchFamily="65" charset="-120"/>
                <a:ea typeface="標楷體" pitchFamily="65" charset="-120"/>
              </a:rPr>
              <a:t>等學校簽訂姊妹校契約，簽訂狀況如下：</a:t>
            </a:r>
            <a:endParaRPr lang="en-US" altLang="zh-TW" sz="2400" b="1" dirty="0">
              <a:solidFill>
                <a:srgbClr val="002060"/>
              </a:solidFill>
              <a:latin typeface="標楷體" pitchFamily="65" charset="-120"/>
              <a:ea typeface="標楷體" pitchFamily="65" charset="-120"/>
            </a:endParaRPr>
          </a:p>
          <a:p>
            <a:pPr marL="342900" indent="-342900" algn="just">
              <a:lnSpc>
                <a:spcPct val="90000"/>
              </a:lnSpc>
              <a:spcBef>
                <a:spcPct val="20000"/>
              </a:spcBef>
              <a:buFont typeface="Wingdings" pitchFamily="2" charset="2"/>
              <a:buNone/>
              <a:defRPr/>
            </a:pPr>
            <a:endParaRPr lang="zh-TW" altLang="en-US" sz="2600" b="1" dirty="0">
              <a:solidFill>
                <a:srgbClr val="000000"/>
              </a:solidFill>
            </a:endParaRPr>
          </a:p>
        </p:txBody>
      </p:sp>
      <p:graphicFrame>
        <p:nvGraphicFramePr>
          <p:cNvPr id="4" name="資料庫圖表 3"/>
          <p:cNvGraphicFramePr/>
          <p:nvPr/>
        </p:nvGraphicFramePr>
        <p:xfrm>
          <a:off x="254080" y="3728432"/>
          <a:ext cx="8575403" cy="1428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資料庫圖表 4"/>
          <p:cNvGraphicFramePr/>
          <p:nvPr/>
        </p:nvGraphicFramePr>
        <p:xfrm>
          <a:off x="-6349" y="5263743"/>
          <a:ext cx="9143999" cy="14212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48680"/>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2" name="Rectangle 3"/>
          <p:cNvSpPr txBox="1">
            <a:spLocks noChangeArrowheads="1"/>
          </p:cNvSpPr>
          <p:nvPr/>
        </p:nvSpPr>
        <p:spPr>
          <a:xfrm>
            <a:off x="1098550" y="2349500"/>
            <a:ext cx="6767513" cy="1816100"/>
          </a:xfrm>
          <a:prstGeom prst="rect">
            <a:avLst/>
          </a:prstGeom>
        </p:spPr>
        <p:style>
          <a:lnRef idx="1">
            <a:schemeClr val="dk1"/>
          </a:lnRef>
          <a:fillRef idx="2">
            <a:schemeClr val="dk1"/>
          </a:fillRef>
          <a:effectRef idx="1">
            <a:schemeClr val="dk1"/>
          </a:effectRef>
          <a:fontRef idx="minor">
            <a:schemeClr val="dk1"/>
          </a:fontRef>
        </p:style>
        <p:txBody>
          <a:bodyPr/>
          <a:lstStyle/>
          <a:p>
            <a:pPr marL="342900" indent="-342900">
              <a:lnSpc>
                <a:spcPct val="90000"/>
              </a:lnSpc>
              <a:spcBef>
                <a:spcPct val="20000"/>
              </a:spcBef>
              <a:defRPr/>
            </a:pPr>
            <a:r>
              <a:rPr lang="zh-TW" altLang="en-US" sz="2600" b="1" dirty="0">
                <a:solidFill>
                  <a:srgbClr val="000000"/>
                </a:solidFill>
                <a:latin typeface="標楷體" pitchFamily="65" charset="-120"/>
                <a:ea typeface="標楷體" pitchFamily="65" charset="-120"/>
              </a:rPr>
              <a:t>  </a:t>
            </a:r>
            <a:r>
              <a:rPr lang="zh-TW" altLang="en-US" sz="2400" b="1" dirty="0">
                <a:solidFill>
                  <a:srgbClr val="000000"/>
                </a:solidFill>
                <a:latin typeface="標楷體" pitchFamily="65" charset="-120"/>
                <a:ea typeface="標楷體" pitchFamily="65" charset="-120"/>
              </a:rPr>
              <a:t>近三年本校國際交流參訪之國家遍及全球參訪足跡遍及</a:t>
            </a:r>
            <a:r>
              <a:rPr lang="zh-TW" altLang="en-US" sz="2400" b="1" dirty="0">
                <a:solidFill>
                  <a:srgbClr val="FF0000"/>
                </a:solidFill>
                <a:latin typeface="標楷體" pitchFamily="65" charset="-120"/>
                <a:ea typeface="標楷體" pitchFamily="65" charset="-120"/>
              </a:rPr>
              <a:t>東北亞、東南亞、歐洲、美加紐澳</a:t>
            </a:r>
            <a:r>
              <a:rPr lang="zh-TW" altLang="en-US" sz="2400" b="1" dirty="0">
                <a:solidFill>
                  <a:srgbClr val="000000"/>
                </a:solidFill>
                <a:latin typeface="標楷體" pitchFamily="65" charset="-120"/>
                <a:ea typeface="標楷體" pitchFamily="65" charset="-120"/>
              </a:rPr>
              <a:t>及</a:t>
            </a:r>
            <a:r>
              <a:rPr lang="zh-TW" altLang="en-US" sz="2400" b="1" dirty="0">
                <a:solidFill>
                  <a:srgbClr val="FF0000"/>
                </a:solidFill>
                <a:latin typeface="標楷體" pitchFamily="65" charset="-120"/>
                <a:ea typeface="標楷體" pitchFamily="65" charset="-120"/>
              </a:rPr>
              <a:t>中國大陸</a:t>
            </a:r>
            <a:r>
              <a:rPr lang="zh-TW" altLang="en-US" sz="2400" b="1" dirty="0">
                <a:solidFill>
                  <a:srgbClr val="000000"/>
                </a:solidFill>
                <a:latin typeface="標楷體" pitchFamily="65" charset="-120"/>
                <a:ea typeface="標楷體" pitchFamily="65" charset="-120"/>
              </a:rPr>
              <a:t>等地，本校教職員、教師以及學生紛紛動了起來，積極推展國際交流活動。</a:t>
            </a:r>
            <a:endParaRPr lang="en-US" altLang="zh-TW" sz="2400" b="1" dirty="0">
              <a:solidFill>
                <a:srgbClr val="000000"/>
              </a:solidFill>
              <a:latin typeface="標楷體" pitchFamily="65" charset="-120"/>
              <a:ea typeface="標楷體" pitchFamily="65" charset="-120"/>
            </a:endParaRPr>
          </a:p>
          <a:p>
            <a:pPr marL="342900" indent="-342900">
              <a:lnSpc>
                <a:spcPct val="90000"/>
              </a:lnSpc>
              <a:spcBef>
                <a:spcPct val="20000"/>
              </a:spcBef>
              <a:buFont typeface="Wingdings" pitchFamily="2" charset="2"/>
              <a:buNone/>
              <a:defRPr/>
            </a:pPr>
            <a:endParaRPr lang="en-US" altLang="zh-TW" sz="2600" b="1" dirty="0">
              <a:solidFill>
                <a:srgbClr val="000000"/>
              </a:solidFill>
              <a:latin typeface="標楷體" pitchFamily="65" charset="-120"/>
              <a:ea typeface="標楷體" pitchFamily="65" charset="-120"/>
            </a:endParaRPr>
          </a:p>
        </p:txBody>
      </p:sp>
      <p:sp>
        <p:nvSpPr>
          <p:cNvPr id="1265669" name="Rectangle 2"/>
          <p:cNvSpPr>
            <a:spLocks noChangeArrowheads="1"/>
          </p:cNvSpPr>
          <p:nvPr/>
        </p:nvSpPr>
        <p:spPr bwMode="black">
          <a:xfrm>
            <a:off x="0" y="709613"/>
            <a:ext cx="9144000" cy="576262"/>
          </a:xfrm>
          <a:prstGeom prst="rect">
            <a:avLst/>
          </a:prstGeom>
          <a:noFill/>
          <a:ln w="9525">
            <a:noFill/>
            <a:miter lim="800000"/>
            <a:headEnd/>
            <a:tailEnd/>
          </a:ln>
        </p:spPr>
        <p:txBody>
          <a:bodyPr anchor="ctr"/>
          <a:lstStyle/>
          <a:p>
            <a:r>
              <a:rPr lang="en-US" altLang="zh-TW" sz="2800" b="1">
                <a:solidFill>
                  <a:srgbClr val="000000"/>
                </a:solidFill>
                <a:latin typeface="標楷體" pitchFamily="65" charset="-120"/>
                <a:ea typeface="標楷體" pitchFamily="65" charset="-120"/>
              </a:rPr>
              <a:t>3-2 </a:t>
            </a:r>
            <a:r>
              <a:rPr lang="zh-TW" altLang="zh-TW" sz="2800" b="1">
                <a:solidFill>
                  <a:srgbClr val="000000"/>
                </a:solidFill>
                <a:latin typeface="標楷體" pitchFamily="65" charset="-120"/>
                <a:ea typeface="標楷體" pitchFamily="65" charset="-120"/>
              </a:rPr>
              <a:t>學校追求國際化（含僑外生教育之辦理）之具體作法</a:t>
            </a:r>
            <a:endParaRPr lang="en-US" altLang="zh-TW" sz="2800" b="1">
              <a:solidFill>
                <a:srgbClr val="000000"/>
              </a:solidFill>
              <a:latin typeface="標楷體" pitchFamily="65" charset="-120"/>
              <a:ea typeface="標楷體" pitchFamily="65" charset="-120"/>
            </a:endParaRPr>
          </a:p>
        </p:txBody>
      </p:sp>
      <p:sp>
        <p:nvSpPr>
          <p:cNvPr id="3" name="矩形 2"/>
          <p:cNvSpPr/>
          <p:nvPr/>
        </p:nvSpPr>
        <p:spPr>
          <a:xfrm>
            <a:off x="468313" y="1557338"/>
            <a:ext cx="5749925" cy="523875"/>
          </a:xfrm>
          <a:prstGeom prst="rect">
            <a:avLst/>
          </a:prstGeom>
        </p:spPr>
        <p:txBody>
          <a:bodyPr wrap="none">
            <a:spAutoFit/>
          </a:bodyPr>
          <a:lstStyle/>
          <a:p>
            <a:pPr>
              <a:defRPr/>
            </a:pPr>
            <a:r>
              <a:rPr lang="zh-TW" altLang="en-US" sz="2800" b="1" kern="0" dirty="0">
                <a:solidFill>
                  <a:srgbClr val="0070C0"/>
                </a:solidFill>
                <a:latin typeface="標楷體" pitchFamily="65" charset="-120"/>
                <a:ea typeface="標楷體" pitchFamily="65" charset="-120"/>
              </a:rPr>
              <a:t>二、四年國際參訪交流次數達</a:t>
            </a:r>
            <a:r>
              <a:rPr lang="en-US" altLang="zh-TW" sz="2800" b="1" kern="0" dirty="0">
                <a:solidFill>
                  <a:srgbClr val="FF0000"/>
                </a:solidFill>
                <a:latin typeface="標楷體" pitchFamily="65" charset="-120"/>
                <a:ea typeface="標楷體" pitchFamily="65" charset="-120"/>
              </a:rPr>
              <a:t>195</a:t>
            </a:r>
            <a:r>
              <a:rPr lang="zh-TW" altLang="en-US" sz="2800" b="1" kern="0" dirty="0">
                <a:solidFill>
                  <a:srgbClr val="0070C0"/>
                </a:solidFill>
                <a:latin typeface="標楷體" pitchFamily="65" charset="-120"/>
                <a:ea typeface="標楷體" pitchFamily="65" charset="-120"/>
              </a:rPr>
              <a:t>次</a:t>
            </a:r>
            <a:endParaRPr lang="zh-TW" altLang="en-US" sz="2800" dirty="0">
              <a:solidFill>
                <a:srgbClr val="000000"/>
              </a:solidFill>
              <a:ea typeface="新細明體" pitchFamily="18" charset="-120"/>
            </a:endParaRPr>
          </a:p>
        </p:txBody>
      </p:sp>
      <p:sp>
        <p:nvSpPr>
          <p:cNvPr id="6" name="Rectangle 3"/>
          <p:cNvSpPr txBox="1">
            <a:spLocks noChangeArrowheads="1"/>
          </p:cNvSpPr>
          <p:nvPr/>
        </p:nvSpPr>
        <p:spPr>
          <a:xfrm>
            <a:off x="1116013" y="4492625"/>
            <a:ext cx="6769100" cy="1312863"/>
          </a:xfrm>
          <a:prstGeom prst="rect">
            <a:avLst/>
          </a:prstGeom>
        </p:spPr>
        <p:style>
          <a:lnRef idx="1">
            <a:schemeClr val="dk1"/>
          </a:lnRef>
          <a:fillRef idx="2">
            <a:schemeClr val="dk1"/>
          </a:fillRef>
          <a:effectRef idx="1">
            <a:schemeClr val="dk1"/>
          </a:effectRef>
          <a:fontRef idx="minor">
            <a:schemeClr val="dk1"/>
          </a:fontRef>
        </p:style>
        <p:txBody>
          <a:bodyPr/>
          <a:lstStyle/>
          <a:p>
            <a:pPr lvl="1">
              <a:lnSpc>
                <a:spcPct val="90000"/>
              </a:lnSpc>
              <a:spcBef>
                <a:spcPct val="20000"/>
              </a:spcBef>
              <a:defRPr/>
            </a:pPr>
            <a:r>
              <a:rPr lang="zh-TW" altLang="en-US" sz="2600" b="1" dirty="0">
                <a:solidFill>
                  <a:srgbClr val="000000"/>
                </a:solidFill>
                <a:latin typeface="標楷體" pitchFamily="65" charset="-120"/>
                <a:ea typeface="標楷體" pitchFamily="65" charset="-120"/>
              </a:rPr>
              <a:t> </a:t>
            </a:r>
            <a:r>
              <a:rPr lang="zh-TW" altLang="en-US" sz="2400" b="1" dirty="0">
                <a:solidFill>
                  <a:srgbClr val="000000"/>
                </a:solidFill>
                <a:latin typeface="標楷體" pitchFamily="65" charset="-120"/>
                <a:ea typeface="標楷體" pitchFamily="65" charset="-120"/>
              </a:rPr>
              <a:t>本校出國參訪如</a:t>
            </a:r>
            <a:r>
              <a:rPr lang="zh-TW" altLang="en-US" sz="2400" b="1" dirty="0">
                <a:solidFill>
                  <a:srgbClr val="FF0000"/>
                </a:solidFill>
                <a:latin typeface="標楷體" pitchFamily="65" charset="-120"/>
                <a:ea typeface="標楷體" pitchFamily="65" charset="-120"/>
              </a:rPr>
              <a:t>交流簽約活動、遊學團、研修課程</a:t>
            </a:r>
            <a:r>
              <a:rPr lang="zh-TW" altLang="en-US" sz="2400" b="1" dirty="0">
                <a:solidFill>
                  <a:srgbClr val="000000"/>
                </a:solidFill>
                <a:latin typeface="標楷體" pitchFamily="65" charset="-120"/>
                <a:ea typeface="標楷體" pitchFamily="65" charset="-120"/>
              </a:rPr>
              <a:t>甚至本校學生至</a:t>
            </a:r>
            <a:r>
              <a:rPr lang="zh-TW" altLang="en-US" sz="2400" b="1" dirty="0">
                <a:solidFill>
                  <a:srgbClr val="FF0000"/>
                </a:solidFill>
                <a:latin typeface="標楷體" pitchFamily="65" charset="-120"/>
                <a:ea typeface="標楷體" pitchFamily="65" charset="-120"/>
              </a:rPr>
              <a:t>海外表演</a:t>
            </a:r>
            <a:r>
              <a:rPr lang="zh-TW" altLang="en-US" sz="2400" b="1" dirty="0">
                <a:solidFill>
                  <a:srgbClr val="000000"/>
                </a:solidFill>
                <a:latin typeface="標楷體" pitchFamily="65" charset="-120"/>
                <a:ea typeface="標楷體" pitchFamily="65" charset="-120"/>
              </a:rPr>
              <a:t>等活動。此外國外學術單位也踴躍前來本校進行參訪。</a:t>
            </a:r>
          </a:p>
          <a:p>
            <a:pPr>
              <a:lnSpc>
                <a:spcPct val="90000"/>
              </a:lnSpc>
              <a:spcBef>
                <a:spcPct val="20000"/>
              </a:spcBef>
              <a:buFont typeface="Wingdings" pitchFamily="2" charset="2"/>
              <a:buNone/>
              <a:defRPr/>
            </a:pPr>
            <a:endParaRPr lang="en-US" altLang="zh-TW" sz="2600" b="1" dirty="0">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0" y="548680"/>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1266693" name="Rectangle 2"/>
          <p:cNvSpPr txBox="1">
            <a:spLocks noChangeArrowheads="1"/>
          </p:cNvSpPr>
          <p:nvPr/>
        </p:nvSpPr>
        <p:spPr bwMode="black">
          <a:xfrm>
            <a:off x="107950" y="711200"/>
            <a:ext cx="9217025" cy="503238"/>
          </a:xfrm>
          <a:prstGeom prst="rect">
            <a:avLst/>
          </a:prstGeom>
          <a:noFill/>
          <a:ln w="9525">
            <a:noFill/>
            <a:miter lim="800000"/>
            <a:headEnd/>
            <a:tailEnd/>
          </a:ln>
        </p:spPr>
        <p:txBody>
          <a:bodyPr anchor="ctr"/>
          <a:lstStyle/>
          <a:p>
            <a:r>
              <a:rPr lang="en-US" altLang="zh-TW" sz="2800" b="1">
                <a:solidFill>
                  <a:srgbClr val="000000"/>
                </a:solidFill>
                <a:latin typeface="標楷體" pitchFamily="65" charset="-120"/>
                <a:ea typeface="標楷體" pitchFamily="65" charset="-120"/>
              </a:rPr>
              <a:t>3-3 </a:t>
            </a:r>
            <a:r>
              <a:rPr lang="zh-TW" altLang="zh-TW" sz="2800" b="1">
                <a:solidFill>
                  <a:srgbClr val="000000"/>
                </a:solidFill>
                <a:latin typeface="標楷體" pitchFamily="65" charset="-120"/>
                <a:ea typeface="標楷體" pitchFamily="65" charset="-120"/>
              </a:rPr>
              <a:t>學校追求國際化（含僑外生教育之辦理）之具體作法</a:t>
            </a:r>
            <a:endParaRPr lang="en-US" altLang="zh-TW" sz="2800" b="1">
              <a:solidFill>
                <a:srgbClr val="000000"/>
              </a:solidFill>
              <a:latin typeface="標楷體" pitchFamily="65" charset="-120"/>
              <a:ea typeface="標楷體" pitchFamily="65" charset="-120"/>
            </a:endParaRPr>
          </a:p>
        </p:txBody>
      </p:sp>
      <p:sp>
        <p:nvSpPr>
          <p:cNvPr id="1266694" name="矩形 4"/>
          <p:cNvSpPr>
            <a:spLocks noChangeArrowheads="1"/>
          </p:cNvSpPr>
          <p:nvPr/>
        </p:nvSpPr>
        <p:spPr bwMode="auto">
          <a:xfrm>
            <a:off x="785813" y="1643063"/>
            <a:ext cx="4722812" cy="1006475"/>
          </a:xfrm>
          <a:prstGeom prst="rect">
            <a:avLst/>
          </a:prstGeom>
          <a:noFill/>
          <a:ln w="9525">
            <a:noFill/>
            <a:miter lim="800000"/>
            <a:headEnd/>
            <a:tailEnd/>
          </a:ln>
        </p:spPr>
        <p:txBody>
          <a:bodyPr>
            <a:spAutoFit/>
          </a:bodyPr>
          <a:lstStyle/>
          <a:p>
            <a:pPr>
              <a:lnSpc>
                <a:spcPct val="150000"/>
              </a:lnSpc>
              <a:buFont typeface="Arial" charset="0"/>
              <a:buChar char="•"/>
            </a:pPr>
            <a:r>
              <a:rPr kumimoji="0" lang="en-US" altLang="zh-TW" sz="2000" b="1">
                <a:solidFill>
                  <a:srgbClr val="FF0000"/>
                </a:solidFill>
                <a:latin typeface="標楷體" pitchFamily="65" charset="-120"/>
                <a:ea typeface="標楷體" pitchFamily="65" charset="-120"/>
              </a:rPr>
              <a:t>4</a:t>
            </a:r>
            <a:r>
              <a:rPr kumimoji="0" lang="zh-TW" altLang="en-US" sz="2000" b="1">
                <a:solidFill>
                  <a:srgbClr val="000000"/>
                </a:solidFill>
                <a:latin typeface="標楷體" pitchFamily="65" charset="-120"/>
                <a:ea typeface="標楷體" pitchFamily="65" charset="-120"/>
              </a:rPr>
              <a:t>年共參與</a:t>
            </a:r>
            <a:r>
              <a:rPr kumimoji="0" lang="en-US" altLang="zh-TW" sz="2000" b="1">
                <a:solidFill>
                  <a:srgbClr val="FF0000"/>
                </a:solidFill>
                <a:latin typeface="標楷體" pitchFamily="65" charset="-120"/>
                <a:ea typeface="標楷體" pitchFamily="65" charset="-120"/>
              </a:rPr>
              <a:t>13</a:t>
            </a:r>
            <a:r>
              <a:rPr kumimoji="0" lang="zh-TW" altLang="en-US" sz="2000" b="1">
                <a:solidFill>
                  <a:srgbClr val="000000"/>
                </a:solidFill>
                <a:latin typeface="標楷體" pitchFamily="65" charset="-120"/>
                <a:ea typeface="標楷體" pitchFamily="65" charset="-120"/>
              </a:rPr>
              <a:t>次國際招生教育展</a:t>
            </a:r>
          </a:p>
          <a:p>
            <a:pPr>
              <a:lnSpc>
                <a:spcPct val="150000"/>
              </a:lnSpc>
              <a:buFont typeface="Arial" charset="0"/>
              <a:buChar char="•"/>
            </a:pPr>
            <a:r>
              <a:rPr kumimoji="0" lang="zh-TW" altLang="en-US" sz="2000" b="1">
                <a:solidFill>
                  <a:srgbClr val="000000"/>
                </a:solidFill>
                <a:latin typeface="標楷體" pitchFamily="65" charset="-120"/>
                <a:ea typeface="標楷體" pitchFamily="65" charset="-120"/>
              </a:rPr>
              <a:t>提供獎學金以吸引國外優秀學生就讀</a:t>
            </a:r>
            <a:endParaRPr kumimoji="0" lang="en-US" altLang="zh-TW" sz="2000" b="1">
              <a:solidFill>
                <a:srgbClr val="000000"/>
              </a:solidFill>
              <a:latin typeface="標楷體" pitchFamily="65" charset="-120"/>
              <a:ea typeface="標楷體" pitchFamily="65" charset="-120"/>
            </a:endParaRPr>
          </a:p>
        </p:txBody>
      </p:sp>
      <p:sp>
        <p:nvSpPr>
          <p:cNvPr id="1266695" name="矩形 6"/>
          <p:cNvSpPr>
            <a:spLocks noChangeArrowheads="1"/>
          </p:cNvSpPr>
          <p:nvPr/>
        </p:nvSpPr>
        <p:spPr bwMode="auto">
          <a:xfrm>
            <a:off x="285750" y="1268413"/>
            <a:ext cx="8678863" cy="519112"/>
          </a:xfrm>
          <a:prstGeom prst="rect">
            <a:avLst/>
          </a:prstGeom>
          <a:noFill/>
          <a:ln w="9525">
            <a:noFill/>
            <a:miter lim="800000"/>
            <a:headEnd/>
            <a:tailEnd/>
          </a:ln>
        </p:spPr>
        <p:txBody>
          <a:bodyPr>
            <a:spAutoFit/>
          </a:bodyPr>
          <a:lstStyle/>
          <a:p>
            <a:r>
              <a:rPr kumimoji="0" lang="zh-TW" altLang="en-US" sz="2800" b="1">
                <a:solidFill>
                  <a:srgbClr val="1D528D"/>
                </a:solidFill>
                <a:latin typeface="標楷體" pitchFamily="65" charset="-120"/>
                <a:ea typeface="標楷體" pitchFamily="65" charset="-120"/>
              </a:rPr>
              <a:t>三、招收國際學生數量獲顯著性成長（近百名學生）</a:t>
            </a:r>
          </a:p>
        </p:txBody>
      </p:sp>
      <p:graphicFrame>
        <p:nvGraphicFramePr>
          <p:cNvPr id="5" name="資料庫圖表 4"/>
          <p:cNvGraphicFramePr/>
          <p:nvPr/>
        </p:nvGraphicFramePr>
        <p:xfrm>
          <a:off x="1000100" y="2857496"/>
          <a:ext cx="7143800" cy="2143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3910" name="矩形 10"/>
          <p:cNvSpPr>
            <a:spLocks noChangeArrowheads="1"/>
          </p:cNvSpPr>
          <p:nvPr/>
        </p:nvSpPr>
        <p:spPr bwMode="auto">
          <a:xfrm>
            <a:off x="642938" y="5300663"/>
            <a:ext cx="8072437" cy="1200150"/>
          </a:xfrm>
          <a:prstGeom prst="rect">
            <a:avLst/>
          </a:prstGeom>
          <a:ln w="28575">
            <a:prstDash val="dash"/>
          </a:ln>
          <a:extLst/>
        </p:spPr>
        <p:style>
          <a:lnRef idx="2">
            <a:schemeClr val="accent4"/>
          </a:lnRef>
          <a:fillRef idx="1">
            <a:schemeClr val="lt1"/>
          </a:fillRef>
          <a:effectRef idx="0">
            <a:schemeClr val="accent4"/>
          </a:effectRef>
          <a:fontRef idx="minor">
            <a:schemeClr val="dk1"/>
          </a:fontRef>
        </p:style>
        <p:txBody>
          <a:bodyPr>
            <a:spAutoFit/>
          </a:bodyPr>
          <a:lstStyle/>
          <a:p>
            <a:pPr algn="ctr">
              <a:defRPr/>
            </a:pPr>
            <a:r>
              <a:rPr kumimoji="0" lang="en-US" altLang="zh-TW" sz="2400" dirty="0">
                <a:solidFill>
                  <a:srgbClr val="4C1397"/>
                </a:solidFill>
                <a:latin typeface="標楷體" pitchFamily="65" charset="-120"/>
                <a:ea typeface="標楷體" pitchFamily="65" charset="-120"/>
              </a:rPr>
              <a:t>97</a:t>
            </a:r>
            <a:r>
              <a:rPr kumimoji="0" lang="zh-TW" altLang="en-US" sz="2400" dirty="0">
                <a:solidFill>
                  <a:srgbClr val="4C1397"/>
                </a:solidFill>
                <a:latin typeface="標楷體" pitchFamily="65" charset="-120"/>
                <a:ea typeface="標楷體" pitchFamily="65" charset="-120"/>
              </a:rPr>
              <a:t>年</a:t>
            </a:r>
            <a:r>
              <a:rPr kumimoji="0" lang="en-US" altLang="zh-TW" sz="2400" dirty="0">
                <a:solidFill>
                  <a:srgbClr val="4C1397"/>
                </a:solidFill>
                <a:latin typeface="標楷體" pitchFamily="65" charset="-120"/>
                <a:ea typeface="標楷體" pitchFamily="65" charset="-120"/>
              </a:rPr>
              <a:t>4</a:t>
            </a:r>
            <a:r>
              <a:rPr kumimoji="0" lang="zh-TW" altLang="en-US" sz="2400" dirty="0">
                <a:solidFill>
                  <a:srgbClr val="4C1397"/>
                </a:solidFill>
                <a:latin typeface="標楷體" pitchFamily="65" charset="-120"/>
                <a:ea typeface="標楷體" pitchFamily="65" charset="-120"/>
              </a:rPr>
              <a:t>月</a:t>
            </a:r>
            <a:r>
              <a:rPr kumimoji="0" lang="en-US" altLang="zh-TW" sz="2400" dirty="0">
                <a:solidFill>
                  <a:srgbClr val="4C1397"/>
                </a:solidFill>
                <a:latin typeface="標楷體" pitchFamily="65" charset="-120"/>
                <a:ea typeface="標楷體" pitchFamily="65" charset="-120"/>
              </a:rPr>
              <a:t>15</a:t>
            </a:r>
            <a:r>
              <a:rPr kumimoji="0" lang="zh-TW" altLang="en-US" sz="2400" dirty="0">
                <a:solidFill>
                  <a:srgbClr val="4C1397"/>
                </a:solidFill>
                <a:latin typeface="標楷體" pitchFamily="65" charset="-120"/>
                <a:ea typeface="標楷體" pitchFamily="65" charset="-120"/>
              </a:rPr>
              <a:t>日</a:t>
            </a:r>
            <a:r>
              <a:rPr kumimoji="0" lang="en-US" altLang="zh-TW" sz="2400" dirty="0">
                <a:solidFill>
                  <a:srgbClr val="4C1397"/>
                </a:solidFill>
                <a:latin typeface="標楷體" pitchFamily="65" charset="-120"/>
                <a:ea typeface="標楷體" pitchFamily="65" charset="-120"/>
              </a:rPr>
              <a:t>96</a:t>
            </a:r>
            <a:r>
              <a:rPr kumimoji="0" lang="zh-TW" altLang="en-US" sz="2400" dirty="0">
                <a:solidFill>
                  <a:srgbClr val="4C1397"/>
                </a:solidFill>
                <a:latin typeface="標楷體" pitchFamily="65" charset="-120"/>
                <a:ea typeface="標楷體" pitchFamily="65" charset="-120"/>
              </a:rPr>
              <a:t>學年度第</a:t>
            </a:r>
            <a:r>
              <a:rPr kumimoji="0" lang="en-US" altLang="zh-TW" sz="2400" dirty="0">
                <a:solidFill>
                  <a:srgbClr val="4C1397"/>
                </a:solidFill>
                <a:latin typeface="標楷體" pitchFamily="65" charset="-120"/>
                <a:ea typeface="標楷體" pitchFamily="65" charset="-120"/>
              </a:rPr>
              <a:t>9</a:t>
            </a:r>
            <a:r>
              <a:rPr kumimoji="0" lang="zh-TW" altLang="en-US" sz="2400" dirty="0">
                <a:solidFill>
                  <a:srgbClr val="4C1397"/>
                </a:solidFill>
                <a:latin typeface="標楷體" pitchFamily="65" charset="-120"/>
                <a:ea typeface="標楷體" pitchFamily="65" charset="-120"/>
              </a:rPr>
              <a:t>次行政會議</a:t>
            </a:r>
            <a:endParaRPr kumimoji="0" lang="en-US" altLang="zh-TW" sz="2400" dirty="0">
              <a:solidFill>
                <a:srgbClr val="4C1397"/>
              </a:solidFill>
              <a:latin typeface="標楷體" pitchFamily="65" charset="-120"/>
              <a:ea typeface="標楷體" pitchFamily="65" charset="-120"/>
            </a:endParaRPr>
          </a:p>
          <a:p>
            <a:pPr algn="ctr">
              <a:defRPr/>
            </a:pPr>
            <a:r>
              <a:rPr kumimoji="0" lang="zh-TW" altLang="en-US" sz="2400" dirty="0">
                <a:solidFill>
                  <a:srgbClr val="4C1397"/>
                </a:solidFill>
                <a:latin typeface="標楷體" pitchFamily="65" charset="-120"/>
                <a:ea typeface="標楷體" pitchFamily="65" charset="-120"/>
              </a:rPr>
              <a:t>通過「</a:t>
            </a:r>
            <a:r>
              <a:rPr kumimoji="0" lang="zh-TW" altLang="en-US" sz="2400" b="1" dirty="0">
                <a:solidFill>
                  <a:srgbClr val="4C1397"/>
                </a:solidFill>
                <a:latin typeface="標楷體" pitchFamily="65" charset="-120"/>
                <a:ea typeface="標楷體" pitchFamily="65" charset="-120"/>
              </a:rPr>
              <a:t>國立臺中教育大學外國學生獎學金要點</a:t>
            </a:r>
            <a:r>
              <a:rPr kumimoji="0" lang="zh-TW" altLang="en-US" sz="2400" dirty="0">
                <a:solidFill>
                  <a:srgbClr val="4C1397"/>
                </a:solidFill>
                <a:latin typeface="標楷體" pitchFamily="65" charset="-120"/>
                <a:ea typeface="標楷體" pitchFamily="65" charset="-120"/>
              </a:rPr>
              <a:t>」</a:t>
            </a:r>
            <a:endParaRPr kumimoji="0" lang="en-US" altLang="zh-TW" sz="2400" dirty="0">
              <a:solidFill>
                <a:srgbClr val="4C1397"/>
              </a:solidFill>
              <a:latin typeface="標楷體" pitchFamily="65" charset="-120"/>
              <a:ea typeface="標楷體" pitchFamily="65" charset="-120"/>
            </a:endParaRPr>
          </a:p>
          <a:p>
            <a:pPr algn="ctr">
              <a:defRPr/>
            </a:pPr>
            <a:r>
              <a:rPr kumimoji="0" lang="zh-TW" altLang="en-US" sz="2400" dirty="0">
                <a:solidFill>
                  <a:srgbClr val="4C1397"/>
                </a:solidFill>
                <a:latin typeface="標楷體" pitchFamily="65" charset="-120"/>
                <a:ea typeface="標楷體" pitchFamily="65" charset="-120"/>
              </a:rPr>
              <a:t>希冀藉此能招收更多國外優秀學生至本校就讀。</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0" y="422929"/>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1267716" name="Rectangle 3"/>
          <p:cNvSpPr txBox="1">
            <a:spLocks noChangeArrowheads="1"/>
          </p:cNvSpPr>
          <p:nvPr/>
        </p:nvSpPr>
        <p:spPr bwMode="auto">
          <a:xfrm>
            <a:off x="0" y="1285875"/>
            <a:ext cx="8858250" cy="5214938"/>
          </a:xfrm>
          <a:prstGeom prst="rect">
            <a:avLst/>
          </a:prstGeom>
          <a:noFill/>
          <a:ln w="9525">
            <a:noFill/>
            <a:miter lim="800000"/>
            <a:headEnd/>
            <a:tailEnd/>
          </a:ln>
        </p:spPr>
        <p:txBody>
          <a:bodyPr/>
          <a:lstStyle/>
          <a:p>
            <a:pPr marL="342900" indent="-342900">
              <a:lnSpc>
                <a:spcPct val="90000"/>
              </a:lnSpc>
              <a:spcBef>
                <a:spcPct val="20000"/>
              </a:spcBef>
            </a:pPr>
            <a:r>
              <a:rPr lang="zh-TW" altLang="en-US" sz="2600" b="1">
                <a:solidFill>
                  <a:srgbClr val="4F81BD"/>
                </a:solidFill>
                <a:latin typeface="標楷體" pitchFamily="65" charset="-120"/>
                <a:ea typeface="標楷體" pitchFamily="65" charset="-120"/>
              </a:rPr>
              <a:t>  五、連續</a:t>
            </a:r>
            <a:r>
              <a:rPr lang="en-US" altLang="zh-TW" sz="2600" b="1">
                <a:solidFill>
                  <a:srgbClr val="4F81BD"/>
                </a:solidFill>
                <a:latin typeface="標楷體" pitchFamily="65" charset="-120"/>
                <a:ea typeface="標楷體" pitchFamily="65" charset="-120"/>
              </a:rPr>
              <a:t>4</a:t>
            </a:r>
            <a:r>
              <a:rPr lang="zh-TW" altLang="en-US" sz="2600" b="1">
                <a:solidFill>
                  <a:srgbClr val="4F81BD"/>
                </a:solidFill>
                <a:latin typeface="標楷體" pitchFamily="65" charset="-120"/>
                <a:ea typeface="標楷體" pitchFamily="65" charset="-120"/>
              </a:rPr>
              <a:t>年積極辦理優秀學生赴海外國際交流活動</a:t>
            </a:r>
          </a:p>
        </p:txBody>
      </p:sp>
      <p:graphicFrame>
        <p:nvGraphicFramePr>
          <p:cNvPr id="3" name="資料庫圖表 2"/>
          <p:cNvGraphicFramePr/>
          <p:nvPr/>
        </p:nvGraphicFramePr>
        <p:xfrm>
          <a:off x="209069" y="1780517"/>
          <a:ext cx="8858762" cy="1871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4868" name="Picture 4" descr="東北師大"/>
          <p:cNvPicPr>
            <a:picLocks noChangeAspect="1" noChangeArrowheads="1"/>
          </p:cNvPicPr>
          <p:nvPr/>
        </p:nvPicPr>
        <p:blipFill>
          <a:blip r:embed="rId7"/>
          <a:srcRect/>
          <a:stretch>
            <a:fillRect/>
          </a:stretch>
        </p:blipFill>
        <p:spPr bwMode="auto">
          <a:xfrm>
            <a:off x="179388" y="3716338"/>
            <a:ext cx="4464050" cy="2905125"/>
          </a:xfrm>
          <a:prstGeom prst="rect">
            <a:avLst/>
          </a:prstGeom>
          <a:noFill/>
          <a:ln w="76200">
            <a:solidFill>
              <a:schemeClr val="bg1"/>
            </a:solidFill>
            <a:miter lim="800000"/>
            <a:headEnd/>
            <a:tailEnd/>
          </a:ln>
          <a:effectLst>
            <a:outerShdw dist="107763" dir="2700000" algn="ctr" rotWithShape="0">
              <a:srgbClr val="080808">
                <a:alpha val="50000"/>
              </a:srgbClr>
            </a:outerShdw>
          </a:effectLst>
          <a:extLst>
            <a:ext uri="{909E8E84-426E-40DD-AFC4-6F175D3DCCD1}"/>
          </a:extLst>
        </p:spPr>
      </p:pic>
      <p:grpSp>
        <p:nvGrpSpPr>
          <p:cNvPr id="1267719" name="群組 35"/>
          <p:cNvGrpSpPr>
            <a:grpSpLocks/>
          </p:cNvGrpSpPr>
          <p:nvPr/>
        </p:nvGrpSpPr>
        <p:grpSpPr bwMode="auto">
          <a:xfrm>
            <a:off x="4695825" y="3717925"/>
            <a:ext cx="1389063" cy="1871663"/>
            <a:chOff x="4695661" y="3717932"/>
            <a:chExt cx="1388507" cy="1871308"/>
          </a:xfrm>
        </p:grpSpPr>
        <p:grpSp>
          <p:nvGrpSpPr>
            <p:cNvPr id="1267745" name="群組 5"/>
            <p:cNvGrpSpPr>
              <a:grpSpLocks/>
            </p:cNvGrpSpPr>
            <p:nvPr/>
          </p:nvGrpSpPr>
          <p:grpSpPr bwMode="auto">
            <a:xfrm>
              <a:off x="4695661" y="3717932"/>
              <a:ext cx="1388507" cy="1871308"/>
              <a:chOff x="7466740" y="0"/>
              <a:chExt cx="1388507" cy="1871308"/>
            </a:xfrm>
          </p:grpSpPr>
          <p:sp>
            <p:nvSpPr>
              <p:cNvPr id="7" name="圓角矩形 6"/>
              <p:cNvSpPr/>
              <p:nvPr/>
            </p:nvSpPr>
            <p:spPr>
              <a:xfrm>
                <a:off x="7466740" y="0"/>
                <a:ext cx="1388507" cy="187130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8" name="圓角矩形 4"/>
              <p:cNvSpPr/>
              <p:nvPr/>
            </p:nvSpPr>
            <p:spPr>
              <a:xfrm>
                <a:off x="7466740" y="0"/>
                <a:ext cx="1388507" cy="5618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9530" tIns="49530" rIns="49530" bIns="49530" spcCol="1270" anchor="ctr"/>
              <a:lstStyle/>
              <a:p>
                <a:pPr algn="ctr" defTabSz="577850">
                  <a:lnSpc>
                    <a:spcPct val="90000"/>
                  </a:lnSpc>
                  <a:spcAft>
                    <a:spcPts val="0"/>
                  </a:spcAft>
                  <a:defRPr/>
                </a:pPr>
                <a:r>
                  <a:rPr lang="en-US" altLang="zh-TW" sz="1300" b="1" dirty="0">
                    <a:solidFill>
                      <a:srgbClr val="000000">
                        <a:hueOff val="0"/>
                        <a:satOff val="0"/>
                        <a:lumOff val="0"/>
                        <a:alphaOff val="0"/>
                      </a:srgbClr>
                    </a:solidFill>
                    <a:latin typeface="微軟正黑體" pitchFamily="34" charset="-120"/>
                    <a:ea typeface="微軟正黑體" pitchFamily="34" charset="-120"/>
                  </a:rPr>
                  <a:t>2010</a:t>
                </a:r>
                <a:r>
                  <a:rPr lang="zh-TW" altLang="en-US" sz="1300" b="1" dirty="0">
                    <a:solidFill>
                      <a:srgbClr val="000000">
                        <a:hueOff val="0"/>
                        <a:satOff val="0"/>
                        <a:lumOff val="0"/>
                        <a:alphaOff val="0"/>
                      </a:srgbClr>
                    </a:solidFill>
                    <a:latin typeface="微軟正黑體" pitchFamily="34" charset="-120"/>
                    <a:ea typeface="微軟正黑體" pitchFamily="34" charset="-120"/>
                  </a:rPr>
                  <a:t>年</a:t>
                </a:r>
                <a:r>
                  <a:rPr lang="en-US" altLang="zh-TW" sz="1300" b="1" dirty="0">
                    <a:solidFill>
                      <a:srgbClr val="000000">
                        <a:hueOff val="0"/>
                        <a:satOff val="0"/>
                        <a:lumOff val="0"/>
                        <a:alphaOff val="0"/>
                      </a:srgbClr>
                    </a:solidFill>
                    <a:latin typeface="微軟正黑體" pitchFamily="34" charset="-120"/>
                    <a:ea typeface="微軟正黑體" pitchFamily="34" charset="-120"/>
                  </a:rPr>
                  <a:t>7</a:t>
                </a:r>
                <a:r>
                  <a:rPr lang="zh-TW" altLang="en-US" sz="1300" b="1" dirty="0">
                    <a:solidFill>
                      <a:srgbClr val="000000">
                        <a:hueOff val="0"/>
                        <a:satOff val="0"/>
                        <a:lumOff val="0"/>
                        <a:alphaOff val="0"/>
                      </a:srgbClr>
                    </a:solidFill>
                    <a:latin typeface="微軟正黑體" pitchFamily="34" charset="-120"/>
                    <a:ea typeface="微軟正黑體" pitchFamily="34" charset="-120"/>
                  </a:rPr>
                  <a:t>月</a:t>
                </a:r>
                <a:r>
                  <a:rPr lang="en-US" altLang="zh-TW" sz="1300" b="1" dirty="0">
                    <a:solidFill>
                      <a:srgbClr val="000000">
                        <a:hueOff val="0"/>
                        <a:satOff val="0"/>
                        <a:lumOff val="0"/>
                        <a:alphaOff val="0"/>
                      </a:srgbClr>
                    </a:solidFill>
                    <a:latin typeface="微軟正黑體" pitchFamily="34" charset="-120"/>
                    <a:ea typeface="微軟正黑體" pitchFamily="34" charset="-120"/>
                  </a:rPr>
                  <a:t>1</a:t>
                </a:r>
                <a:r>
                  <a:rPr lang="zh-TW" altLang="en-US" sz="1300" b="1" dirty="0">
                    <a:solidFill>
                      <a:srgbClr val="000000">
                        <a:hueOff val="0"/>
                        <a:satOff val="0"/>
                        <a:lumOff val="0"/>
                        <a:alphaOff val="0"/>
                      </a:srgbClr>
                    </a:solidFill>
                    <a:latin typeface="微軟正黑體" pitchFamily="34" charset="-120"/>
                    <a:ea typeface="微軟正黑體" pitchFamily="34" charset="-120"/>
                  </a:rPr>
                  <a:t>日</a:t>
                </a:r>
                <a:endParaRPr lang="en-US" altLang="zh-TW" sz="1300" b="1" dirty="0">
                  <a:solidFill>
                    <a:srgbClr val="000000">
                      <a:hueOff val="0"/>
                      <a:satOff val="0"/>
                      <a:lumOff val="0"/>
                      <a:alphaOff val="0"/>
                    </a:srgbClr>
                  </a:solidFill>
                  <a:latin typeface="微軟正黑體" pitchFamily="34" charset="-120"/>
                  <a:ea typeface="微軟正黑體" pitchFamily="34" charset="-120"/>
                </a:endParaRPr>
              </a:p>
              <a:p>
                <a:pPr algn="ctr" defTabSz="577850">
                  <a:lnSpc>
                    <a:spcPct val="90000"/>
                  </a:lnSpc>
                  <a:spcAft>
                    <a:spcPts val="0"/>
                  </a:spcAft>
                  <a:defRPr/>
                </a:pPr>
                <a:r>
                  <a:rPr lang="en-US" altLang="zh-TW" sz="1300" b="1" dirty="0">
                    <a:solidFill>
                      <a:srgbClr val="000000">
                        <a:hueOff val="0"/>
                        <a:satOff val="0"/>
                        <a:lumOff val="0"/>
                        <a:alphaOff val="0"/>
                      </a:srgbClr>
                    </a:solidFill>
                    <a:latin typeface="微軟正黑體" pitchFamily="34" charset="-120"/>
                    <a:ea typeface="微軟正黑體" pitchFamily="34" charset="-120"/>
                  </a:rPr>
                  <a:t>-8</a:t>
                </a:r>
                <a:r>
                  <a:rPr lang="zh-TW" altLang="en-US" sz="1300" b="1" dirty="0">
                    <a:solidFill>
                      <a:srgbClr val="000000">
                        <a:hueOff val="0"/>
                        <a:satOff val="0"/>
                        <a:lumOff val="0"/>
                        <a:alphaOff val="0"/>
                      </a:srgbClr>
                    </a:solidFill>
                    <a:latin typeface="微軟正黑體" pitchFamily="34" charset="-120"/>
                    <a:ea typeface="微軟正黑體" pitchFamily="34" charset="-120"/>
                  </a:rPr>
                  <a:t>月</a:t>
                </a:r>
                <a:r>
                  <a:rPr lang="en-US" altLang="zh-TW" sz="1300" b="1" dirty="0">
                    <a:solidFill>
                      <a:srgbClr val="000000">
                        <a:hueOff val="0"/>
                        <a:satOff val="0"/>
                        <a:lumOff val="0"/>
                        <a:alphaOff val="0"/>
                      </a:srgbClr>
                    </a:solidFill>
                    <a:latin typeface="微軟正黑體" pitchFamily="34" charset="-120"/>
                    <a:ea typeface="微軟正黑體" pitchFamily="34" charset="-120"/>
                  </a:rPr>
                  <a:t>14</a:t>
                </a:r>
                <a:r>
                  <a:rPr lang="zh-TW" altLang="en-US" sz="1300" b="1" dirty="0">
                    <a:solidFill>
                      <a:srgbClr val="000000">
                        <a:hueOff val="0"/>
                        <a:satOff val="0"/>
                        <a:lumOff val="0"/>
                        <a:alphaOff val="0"/>
                      </a:srgbClr>
                    </a:solidFill>
                    <a:latin typeface="微軟正黑體" pitchFamily="34" charset="-120"/>
                    <a:ea typeface="微軟正黑體" pitchFamily="34" charset="-120"/>
                  </a:rPr>
                  <a:t>日</a:t>
                </a:r>
              </a:p>
            </p:txBody>
          </p:sp>
        </p:grpSp>
        <p:grpSp>
          <p:nvGrpSpPr>
            <p:cNvPr id="1267746" name="群組 11"/>
            <p:cNvGrpSpPr>
              <a:grpSpLocks/>
            </p:cNvGrpSpPr>
            <p:nvPr/>
          </p:nvGrpSpPr>
          <p:grpSpPr bwMode="auto">
            <a:xfrm>
              <a:off x="4829347" y="4221088"/>
              <a:ext cx="1110805" cy="1216350"/>
              <a:chOff x="7605591" y="561392"/>
              <a:chExt cx="1110805" cy="1216350"/>
            </a:xfrm>
          </p:grpSpPr>
          <p:sp>
            <p:nvSpPr>
              <p:cNvPr id="13" name="圓角矩形 12"/>
              <p:cNvSpPr/>
              <p:nvPr/>
            </p:nvSpPr>
            <p:spPr>
              <a:xfrm>
                <a:off x="7605591" y="561392"/>
                <a:ext cx="1110805" cy="121635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4" name="圓角矩形 4"/>
              <p:cNvSpPr/>
              <p:nvPr/>
            </p:nvSpPr>
            <p:spPr>
              <a:xfrm>
                <a:off x="7638526" y="593123"/>
                <a:ext cx="1044157" cy="1152306"/>
              </a:xfrm>
              <a:prstGeom prst="rect">
                <a:avLst/>
              </a:prstGeom>
            </p:spPr>
            <p:style>
              <a:lnRef idx="0">
                <a:scrgbClr r="0" g="0" b="0"/>
              </a:lnRef>
              <a:fillRef idx="0">
                <a:scrgbClr r="0" g="0" b="0"/>
              </a:fillRef>
              <a:effectRef idx="0">
                <a:scrgbClr r="0" g="0" b="0"/>
              </a:effectRef>
              <a:fontRef idx="minor">
                <a:schemeClr val="lt1"/>
              </a:fontRef>
            </p:style>
            <p:txBody>
              <a:bodyPr lIns="35560" tIns="26670" rIns="35560" bIns="26670" spcCol="1270" anchor="ctr"/>
              <a:lstStyle/>
              <a:p>
                <a:pPr algn="ctr" defTabSz="622300">
                  <a:lnSpc>
                    <a:spcPct val="90000"/>
                  </a:lnSpc>
                  <a:spcAft>
                    <a:spcPts val="0"/>
                  </a:spcAft>
                  <a:defRPr/>
                </a:pPr>
                <a:r>
                  <a:rPr lang="zh-TW" altLang="zh-TW" sz="1400" b="1" dirty="0">
                    <a:solidFill>
                      <a:srgbClr val="FFFFFF"/>
                    </a:solidFill>
                    <a:latin typeface="微軟正黑體" pitchFamily="34" charset="-120"/>
                    <a:ea typeface="微軟正黑體" pitchFamily="34" charset="-120"/>
                  </a:rPr>
                  <a:t>美國肯特州立大學暑期海外研習營</a:t>
                </a:r>
                <a:endParaRPr lang="zh-TW" altLang="en-US" sz="1400" b="1" dirty="0">
                  <a:solidFill>
                    <a:srgbClr val="FFFFFF"/>
                  </a:solidFill>
                  <a:latin typeface="微軟正黑體" pitchFamily="34" charset="-120"/>
                  <a:ea typeface="微軟正黑體" pitchFamily="34" charset="-120"/>
                </a:endParaRPr>
              </a:p>
            </p:txBody>
          </p:sp>
        </p:grpSp>
      </p:grpSp>
      <p:grpSp>
        <p:nvGrpSpPr>
          <p:cNvPr id="1267720" name="群組 17"/>
          <p:cNvGrpSpPr>
            <a:grpSpLocks/>
          </p:cNvGrpSpPr>
          <p:nvPr/>
        </p:nvGrpSpPr>
        <p:grpSpPr bwMode="auto">
          <a:xfrm>
            <a:off x="6156325" y="3716338"/>
            <a:ext cx="1389063" cy="1871662"/>
            <a:chOff x="7466740" y="0"/>
            <a:chExt cx="1388507" cy="1871308"/>
          </a:xfrm>
        </p:grpSpPr>
        <p:sp>
          <p:nvSpPr>
            <p:cNvPr id="19" name="圓角矩形 18"/>
            <p:cNvSpPr/>
            <p:nvPr/>
          </p:nvSpPr>
          <p:spPr>
            <a:xfrm>
              <a:off x="7466740" y="0"/>
              <a:ext cx="1388507" cy="187130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0" name="圓角矩形 4"/>
            <p:cNvSpPr/>
            <p:nvPr/>
          </p:nvSpPr>
          <p:spPr>
            <a:xfrm>
              <a:off x="7466740" y="0"/>
              <a:ext cx="1388507" cy="5618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9530" tIns="49530" rIns="49530" bIns="49530" spcCol="1270" anchor="ctr"/>
            <a:lstStyle/>
            <a:p>
              <a:pPr algn="ctr" defTabSz="577850">
                <a:lnSpc>
                  <a:spcPct val="90000"/>
                </a:lnSpc>
                <a:spcAft>
                  <a:spcPts val="0"/>
                </a:spcAft>
                <a:defRPr/>
              </a:pPr>
              <a:r>
                <a:rPr lang="en-US" altLang="zh-TW" sz="1300" b="1" dirty="0">
                  <a:solidFill>
                    <a:srgbClr val="000000">
                      <a:hueOff val="0"/>
                      <a:satOff val="0"/>
                      <a:lumOff val="0"/>
                      <a:alphaOff val="0"/>
                    </a:srgbClr>
                  </a:solidFill>
                  <a:latin typeface="微軟正黑體" pitchFamily="34" charset="-120"/>
                  <a:ea typeface="微軟正黑體" pitchFamily="34" charset="-120"/>
                </a:rPr>
                <a:t>2010</a:t>
              </a:r>
              <a:r>
                <a:rPr lang="zh-TW" altLang="en-US" sz="1300" b="1" dirty="0">
                  <a:solidFill>
                    <a:srgbClr val="000000">
                      <a:hueOff val="0"/>
                      <a:satOff val="0"/>
                      <a:lumOff val="0"/>
                      <a:alphaOff val="0"/>
                    </a:srgbClr>
                  </a:solidFill>
                  <a:latin typeface="微軟正黑體" pitchFamily="34" charset="-120"/>
                  <a:ea typeface="微軟正黑體" pitchFamily="34" charset="-120"/>
                </a:rPr>
                <a:t>年</a:t>
              </a:r>
              <a:r>
                <a:rPr lang="en-US" altLang="zh-TW" sz="1300" b="1" dirty="0">
                  <a:solidFill>
                    <a:srgbClr val="000000">
                      <a:hueOff val="0"/>
                      <a:satOff val="0"/>
                      <a:lumOff val="0"/>
                      <a:alphaOff val="0"/>
                    </a:srgbClr>
                  </a:solidFill>
                  <a:latin typeface="微軟正黑體" pitchFamily="34" charset="-120"/>
                  <a:ea typeface="微軟正黑體" pitchFamily="34" charset="-120"/>
                </a:rPr>
                <a:t>7</a:t>
              </a:r>
              <a:r>
                <a:rPr lang="zh-TW" altLang="en-US" sz="1300" b="1" dirty="0">
                  <a:solidFill>
                    <a:srgbClr val="000000">
                      <a:hueOff val="0"/>
                      <a:satOff val="0"/>
                      <a:lumOff val="0"/>
                      <a:alphaOff val="0"/>
                    </a:srgbClr>
                  </a:solidFill>
                  <a:latin typeface="微軟正黑體" pitchFamily="34" charset="-120"/>
                  <a:ea typeface="微軟正黑體" pitchFamily="34" charset="-120"/>
                </a:rPr>
                <a:t>月</a:t>
              </a:r>
              <a:r>
                <a:rPr lang="en-US" altLang="zh-TW" sz="1300" b="1" dirty="0">
                  <a:solidFill>
                    <a:srgbClr val="000000">
                      <a:hueOff val="0"/>
                      <a:satOff val="0"/>
                      <a:lumOff val="0"/>
                      <a:alphaOff val="0"/>
                    </a:srgbClr>
                  </a:solidFill>
                  <a:latin typeface="微軟正黑體" pitchFamily="34" charset="-120"/>
                  <a:ea typeface="微軟正黑體" pitchFamily="34" charset="-120"/>
                </a:rPr>
                <a:t>22</a:t>
              </a:r>
              <a:r>
                <a:rPr lang="zh-TW" altLang="en-US" sz="1300" b="1" dirty="0">
                  <a:solidFill>
                    <a:srgbClr val="000000">
                      <a:hueOff val="0"/>
                      <a:satOff val="0"/>
                      <a:lumOff val="0"/>
                      <a:alphaOff val="0"/>
                    </a:srgbClr>
                  </a:solidFill>
                  <a:latin typeface="微軟正黑體" pitchFamily="34" charset="-120"/>
                  <a:ea typeface="微軟正黑體" pitchFamily="34" charset="-120"/>
                </a:rPr>
                <a:t>日</a:t>
              </a:r>
              <a:endParaRPr lang="en-US" altLang="zh-TW" sz="1300" b="1" dirty="0">
                <a:solidFill>
                  <a:srgbClr val="000000">
                    <a:hueOff val="0"/>
                    <a:satOff val="0"/>
                    <a:lumOff val="0"/>
                    <a:alphaOff val="0"/>
                  </a:srgbClr>
                </a:solidFill>
                <a:latin typeface="微軟正黑體" pitchFamily="34" charset="-120"/>
                <a:ea typeface="微軟正黑體" pitchFamily="34" charset="-120"/>
              </a:endParaRPr>
            </a:p>
            <a:p>
              <a:pPr algn="ctr" defTabSz="577850">
                <a:lnSpc>
                  <a:spcPct val="90000"/>
                </a:lnSpc>
                <a:spcAft>
                  <a:spcPts val="0"/>
                </a:spcAft>
                <a:defRPr/>
              </a:pPr>
              <a:r>
                <a:rPr lang="en-US" altLang="zh-TW" sz="1300" b="1" dirty="0">
                  <a:solidFill>
                    <a:srgbClr val="000000">
                      <a:hueOff val="0"/>
                      <a:satOff val="0"/>
                      <a:lumOff val="0"/>
                      <a:alphaOff val="0"/>
                    </a:srgbClr>
                  </a:solidFill>
                  <a:latin typeface="微軟正黑體" pitchFamily="34" charset="-120"/>
                  <a:ea typeface="微軟正黑體" pitchFamily="34" charset="-120"/>
                </a:rPr>
                <a:t>-8</a:t>
              </a:r>
              <a:r>
                <a:rPr lang="zh-TW" altLang="en-US" sz="1300" b="1" dirty="0">
                  <a:solidFill>
                    <a:srgbClr val="000000">
                      <a:hueOff val="0"/>
                      <a:satOff val="0"/>
                      <a:lumOff val="0"/>
                      <a:alphaOff val="0"/>
                    </a:srgbClr>
                  </a:solidFill>
                  <a:latin typeface="微軟正黑體" pitchFamily="34" charset="-120"/>
                  <a:ea typeface="微軟正黑體" pitchFamily="34" charset="-120"/>
                </a:rPr>
                <a:t>月</a:t>
              </a:r>
              <a:r>
                <a:rPr lang="en-US" altLang="zh-TW" sz="1300" b="1" dirty="0">
                  <a:solidFill>
                    <a:srgbClr val="000000">
                      <a:hueOff val="0"/>
                      <a:satOff val="0"/>
                      <a:lumOff val="0"/>
                      <a:alphaOff val="0"/>
                    </a:srgbClr>
                  </a:solidFill>
                  <a:latin typeface="微軟正黑體" pitchFamily="34" charset="-120"/>
                  <a:ea typeface="微軟正黑體" pitchFamily="34" charset="-120"/>
                </a:rPr>
                <a:t>1</a:t>
              </a:r>
              <a:r>
                <a:rPr lang="zh-TW" altLang="en-US" sz="1300" b="1" dirty="0">
                  <a:solidFill>
                    <a:srgbClr val="000000">
                      <a:hueOff val="0"/>
                      <a:satOff val="0"/>
                      <a:lumOff val="0"/>
                      <a:alphaOff val="0"/>
                    </a:srgbClr>
                  </a:solidFill>
                  <a:latin typeface="微軟正黑體" pitchFamily="34" charset="-120"/>
                  <a:ea typeface="微軟正黑體" pitchFamily="34" charset="-120"/>
                </a:rPr>
                <a:t>日</a:t>
              </a:r>
            </a:p>
          </p:txBody>
        </p:sp>
      </p:grpSp>
      <p:grpSp>
        <p:nvGrpSpPr>
          <p:cNvPr id="1267721" name="群組 20"/>
          <p:cNvGrpSpPr>
            <a:grpSpLocks/>
          </p:cNvGrpSpPr>
          <p:nvPr/>
        </p:nvGrpSpPr>
        <p:grpSpPr bwMode="auto">
          <a:xfrm>
            <a:off x="6300788" y="4221163"/>
            <a:ext cx="1109662" cy="1216025"/>
            <a:chOff x="7605591" y="561392"/>
            <a:chExt cx="1110805" cy="1216350"/>
          </a:xfrm>
        </p:grpSpPr>
        <p:sp>
          <p:nvSpPr>
            <p:cNvPr id="22" name="圓角矩形 21"/>
            <p:cNvSpPr/>
            <p:nvPr/>
          </p:nvSpPr>
          <p:spPr>
            <a:xfrm>
              <a:off x="7605591" y="561392"/>
              <a:ext cx="1110805" cy="121635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3" name="圓角矩形 4"/>
            <p:cNvSpPr/>
            <p:nvPr/>
          </p:nvSpPr>
          <p:spPr>
            <a:xfrm>
              <a:off x="7637374" y="593150"/>
              <a:ext cx="1047240" cy="1152833"/>
            </a:xfrm>
            <a:prstGeom prst="rect">
              <a:avLst/>
            </a:prstGeom>
          </p:spPr>
          <p:style>
            <a:lnRef idx="0">
              <a:scrgbClr r="0" g="0" b="0"/>
            </a:lnRef>
            <a:fillRef idx="0">
              <a:scrgbClr r="0" g="0" b="0"/>
            </a:fillRef>
            <a:effectRef idx="0">
              <a:scrgbClr r="0" g="0" b="0"/>
            </a:effectRef>
            <a:fontRef idx="minor">
              <a:schemeClr val="lt1"/>
            </a:fontRef>
          </p:style>
          <p:txBody>
            <a:bodyPr lIns="35560" tIns="26670" rIns="35560" bIns="26670" spcCol="1270" anchor="ctr"/>
            <a:lstStyle/>
            <a:p>
              <a:pPr algn="ctr" defTabSz="622300">
                <a:lnSpc>
                  <a:spcPct val="90000"/>
                </a:lnSpc>
                <a:spcAft>
                  <a:spcPts val="0"/>
                </a:spcAft>
                <a:defRPr/>
              </a:pPr>
              <a:r>
                <a:rPr lang="zh-TW" altLang="zh-TW" sz="1400" b="1" dirty="0">
                  <a:solidFill>
                    <a:srgbClr val="FFFFFF"/>
                  </a:solidFill>
                  <a:latin typeface="微軟正黑體" pitchFamily="34" charset="-120"/>
                  <a:ea typeface="微軟正黑體" pitchFamily="34" charset="-120"/>
                </a:rPr>
                <a:t>第九屆兩岸大學生辯論賽</a:t>
              </a:r>
              <a:endParaRPr lang="zh-TW" altLang="en-US" sz="1400" b="1" dirty="0">
                <a:solidFill>
                  <a:srgbClr val="FFFFFF"/>
                </a:solidFill>
                <a:latin typeface="微軟正黑體" pitchFamily="34" charset="-120"/>
                <a:ea typeface="微軟正黑體" pitchFamily="34" charset="-120"/>
              </a:endParaRPr>
            </a:p>
          </p:txBody>
        </p:sp>
      </p:grpSp>
      <p:grpSp>
        <p:nvGrpSpPr>
          <p:cNvPr id="1267722" name="群組 23"/>
          <p:cNvGrpSpPr>
            <a:grpSpLocks/>
          </p:cNvGrpSpPr>
          <p:nvPr/>
        </p:nvGrpSpPr>
        <p:grpSpPr bwMode="auto">
          <a:xfrm>
            <a:off x="7667625" y="3716338"/>
            <a:ext cx="1389063" cy="1871662"/>
            <a:chOff x="7466740" y="0"/>
            <a:chExt cx="1388507" cy="1871308"/>
          </a:xfrm>
        </p:grpSpPr>
        <p:sp>
          <p:nvSpPr>
            <p:cNvPr id="25" name="圓角矩形 24"/>
            <p:cNvSpPr/>
            <p:nvPr/>
          </p:nvSpPr>
          <p:spPr>
            <a:xfrm>
              <a:off x="7466740" y="0"/>
              <a:ext cx="1388507" cy="187130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6" name="圓角矩形 4"/>
            <p:cNvSpPr/>
            <p:nvPr/>
          </p:nvSpPr>
          <p:spPr>
            <a:xfrm>
              <a:off x="7466740" y="0"/>
              <a:ext cx="1388507" cy="56186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9530" tIns="49530" rIns="49530" bIns="49530" spcCol="1270" anchor="ctr"/>
            <a:lstStyle/>
            <a:p>
              <a:pPr algn="ctr" defTabSz="577850">
                <a:lnSpc>
                  <a:spcPct val="90000"/>
                </a:lnSpc>
                <a:spcAft>
                  <a:spcPts val="0"/>
                </a:spcAft>
                <a:defRPr/>
              </a:pPr>
              <a:r>
                <a:rPr lang="en-US" altLang="zh-TW" sz="1300" b="1" dirty="0">
                  <a:solidFill>
                    <a:srgbClr val="000000">
                      <a:hueOff val="0"/>
                      <a:satOff val="0"/>
                      <a:lumOff val="0"/>
                      <a:alphaOff val="0"/>
                    </a:srgbClr>
                  </a:solidFill>
                  <a:latin typeface="微軟正黑體" pitchFamily="34" charset="-120"/>
                  <a:ea typeface="微軟正黑體" pitchFamily="34" charset="-120"/>
                </a:rPr>
                <a:t>2010</a:t>
              </a:r>
              <a:r>
                <a:rPr lang="zh-TW" altLang="en-US" sz="1300" b="1" dirty="0">
                  <a:solidFill>
                    <a:srgbClr val="000000">
                      <a:hueOff val="0"/>
                      <a:satOff val="0"/>
                      <a:lumOff val="0"/>
                      <a:alphaOff val="0"/>
                    </a:srgbClr>
                  </a:solidFill>
                  <a:latin typeface="微軟正黑體" pitchFamily="34" charset="-120"/>
                  <a:ea typeface="微軟正黑體" pitchFamily="34" charset="-120"/>
                </a:rPr>
                <a:t>年</a:t>
              </a:r>
              <a:r>
                <a:rPr lang="en-US" altLang="zh-TW" sz="1300" b="1" dirty="0">
                  <a:solidFill>
                    <a:srgbClr val="000000">
                      <a:hueOff val="0"/>
                      <a:satOff val="0"/>
                      <a:lumOff val="0"/>
                      <a:alphaOff val="0"/>
                    </a:srgbClr>
                  </a:solidFill>
                  <a:latin typeface="微軟正黑體" pitchFamily="34" charset="-120"/>
                  <a:ea typeface="微軟正黑體" pitchFamily="34" charset="-120"/>
                </a:rPr>
                <a:t>9</a:t>
              </a:r>
              <a:r>
                <a:rPr lang="zh-TW" altLang="en-US" sz="1300" b="1" dirty="0">
                  <a:solidFill>
                    <a:srgbClr val="000000">
                      <a:hueOff val="0"/>
                      <a:satOff val="0"/>
                      <a:lumOff val="0"/>
                      <a:alphaOff val="0"/>
                    </a:srgbClr>
                  </a:solidFill>
                  <a:latin typeface="微軟正黑體" pitchFamily="34" charset="-120"/>
                  <a:ea typeface="微軟正黑體" pitchFamily="34" charset="-120"/>
                </a:rPr>
                <a:t>月</a:t>
              </a:r>
              <a:r>
                <a:rPr lang="en-US" altLang="zh-TW" sz="1300" b="1" dirty="0">
                  <a:solidFill>
                    <a:srgbClr val="000000">
                      <a:hueOff val="0"/>
                      <a:satOff val="0"/>
                      <a:lumOff val="0"/>
                      <a:alphaOff val="0"/>
                    </a:srgbClr>
                  </a:solidFill>
                  <a:latin typeface="微軟正黑體" pitchFamily="34" charset="-120"/>
                  <a:ea typeface="微軟正黑體" pitchFamily="34" charset="-120"/>
                </a:rPr>
                <a:t>1</a:t>
              </a:r>
              <a:r>
                <a:rPr lang="zh-TW" altLang="en-US" sz="1300" b="1" dirty="0">
                  <a:solidFill>
                    <a:srgbClr val="000000">
                      <a:hueOff val="0"/>
                      <a:satOff val="0"/>
                      <a:lumOff val="0"/>
                      <a:alphaOff val="0"/>
                    </a:srgbClr>
                  </a:solidFill>
                  <a:latin typeface="微軟正黑體" pitchFamily="34" charset="-120"/>
                  <a:ea typeface="微軟正黑體" pitchFamily="34" charset="-120"/>
                </a:rPr>
                <a:t>日</a:t>
              </a:r>
              <a:endParaRPr lang="en-US" altLang="zh-TW" sz="1300" b="1" dirty="0">
                <a:solidFill>
                  <a:srgbClr val="000000">
                    <a:hueOff val="0"/>
                    <a:satOff val="0"/>
                    <a:lumOff val="0"/>
                    <a:alphaOff val="0"/>
                  </a:srgbClr>
                </a:solidFill>
                <a:latin typeface="微軟正黑體" pitchFamily="34" charset="-120"/>
                <a:ea typeface="微軟正黑體" pitchFamily="34" charset="-120"/>
              </a:endParaRPr>
            </a:p>
            <a:p>
              <a:pPr algn="ctr" defTabSz="577850">
                <a:lnSpc>
                  <a:spcPct val="90000"/>
                </a:lnSpc>
                <a:spcAft>
                  <a:spcPts val="0"/>
                </a:spcAft>
                <a:defRPr/>
              </a:pPr>
              <a:r>
                <a:rPr lang="en-US" altLang="zh-TW" sz="1300" b="1" dirty="0">
                  <a:solidFill>
                    <a:srgbClr val="000000">
                      <a:hueOff val="0"/>
                      <a:satOff val="0"/>
                      <a:lumOff val="0"/>
                      <a:alphaOff val="0"/>
                    </a:srgbClr>
                  </a:solidFill>
                  <a:latin typeface="微軟正黑體" pitchFamily="34" charset="-120"/>
                  <a:ea typeface="微軟正黑體" pitchFamily="34" charset="-120"/>
                </a:rPr>
                <a:t>-9</a:t>
              </a:r>
              <a:r>
                <a:rPr lang="zh-TW" altLang="en-US" sz="1300" b="1" dirty="0">
                  <a:solidFill>
                    <a:srgbClr val="000000">
                      <a:hueOff val="0"/>
                      <a:satOff val="0"/>
                      <a:lumOff val="0"/>
                      <a:alphaOff val="0"/>
                    </a:srgbClr>
                  </a:solidFill>
                  <a:latin typeface="微軟正黑體" pitchFamily="34" charset="-120"/>
                  <a:ea typeface="微軟正黑體" pitchFamily="34" charset="-120"/>
                </a:rPr>
                <a:t>月</a:t>
              </a:r>
              <a:r>
                <a:rPr lang="en-US" altLang="zh-TW" sz="1300" b="1" dirty="0">
                  <a:solidFill>
                    <a:srgbClr val="000000">
                      <a:hueOff val="0"/>
                      <a:satOff val="0"/>
                      <a:lumOff val="0"/>
                      <a:alphaOff val="0"/>
                    </a:srgbClr>
                  </a:solidFill>
                  <a:latin typeface="微軟正黑體" pitchFamily="34" charset="-120"/>
                  <a:ea typeface="微軟正黑體" pitchFamily="34" charset="-120"/>
                </a:rPr>
                <a:t>7</a:t>
              </a:r>
              <a:r>
                <a:rPr lang="zh-TW" altLang="en-US" sz="1300" b="1" dirty="0">
                  <a:solidFill>
                    <a:srgbClr val="000000">
                      <a:hueOff val="0"/>
                      <a:satOff val="0"/>
                      <a:lumOff val="0"/>
                      <a:alphaOff val="0"/>
                    </a:srgbClr>
                  </a:solidFill>
                  <a:latin typeface="微軟正黑體" pitchFamily="34" charset="-120"/>
                  <a:ea typeface="微軟正黑體" pitchFamily="34" charset="-120"/>
                </a:rPr>
                <a:t>日</a:t>
              </a:r>
            </a:p>
          </p:txBody>
        </p:sp>
      </p:grpSp>
      <p:grpSp>
        <p:nvGrpSpPr>
          <p:cNvPr id="1267723" name="群組 26"/>
          <p:cNvGrpSpPr>
            <a:grpSpLocks/>
          </p:cNvGrpSpPr>
          <p:nvPr/>
        </p:nvGrpSpPr>
        <p:grpSpPr bwMode="auto">
          <a:xfrm>
            <a:off x="7812088" y="4221163"/>
            <a:ext cx="1111250" cy="1216025"/>
            <a:chOff x="7605591" y="561392"/>
            <a:chExt cx="1110805" cy="1216350"/>
          </a:xfrm>
        </p:grpSpPr>
        <p:sp>
          <p:nvSpPr>
            <p:cNvPr id="28" name="圓角矩形 27"/>
            <p:cNvSpPr/>
            <p:nvPr/>
          </p:nvSpPr>
          <p:spPr>
            <a:xfrm>
              <a:off x="7605591" y="561392"/>
              <a:ext cx="1110805" cy="121635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9" name="圓角矩形 4"/>
            <p:cNvSpPr/>
            <p:nvPr/>
          </p:nvSpPr>
          <p:spPr>
            <a:xfrm>
              <a:off x="7638915" y="593150"/>
              <a:ext cx="1044157" cy="1152833"/>
            </a:xfrm>
            <a:prstGeom prst="rect">
              <a:avLst/>
            </a:prstGeom>
          </p:spPr>
          <p:style>
            <a:lnRef idx="0">
              <a:scrgbClr r="0" g="0" b="0"/>
            </a:lnRef>
            <a:fillRef idx="0">
              <a:scrgbClr r="0" g="0" b="0"/>
            </a:fillRef>
            <a:effectRef idx="0">
              <a:scrgbClr r="0" g="0" b="0"/>
            </a:effectRef>
            <a:fontRef idx="minor">
              <a:schemeClr val="lt1"/>
            </a:fontRef>
          </p:style>
          <p:txBody>
            <a:bodyPr lIns="35560" tIns="26670" rIns="35560" bIns="26670" spcCol="1270" anchor="ctr"/>
            <a:lstStyle/>
            <a:p>
              <a:pPr algn="ctr" defTabSz="622300">
                <a:lnSpc>
                  <a:spcPct val="90000"/>
                </a:lnSpc>
                <a:spcAft>
                  <a:spcPts val="0"/>
                </a:spcAft>
                <a:defRPr/>
              </a:pPr>
              <a:r>
                <a:rPr lang="zh-TW" altLang="zh-TW" sz="1400" b="1" dirty="0">
                  <a:solidFill>
                    <a:srgbClr val="FFFFFF"/>
                  </a:solidFill>
                </a:rPr>
                <a:t>兩岸體育交流參訪</a:t>
              </a:r>
              <a:endParaRPr lang="zh-TW" altLang="en-US" sz="1400" b="1" dirty="0">
                <a:solidFill>
                  <a:srgbClr val="FFFFFF"/>
                </a:solidFill>
                <a:latin typeface="微軟正黑體" pitchFamily="34" charset="-120"/>
                <a:ea typeface="微軟正黑體" pitchFamily="34" charset="-120"/>
              </a:endParaRPr>
            </a:p>
          </p:txBody>
        </p:sp>
      </p:grpSp>
      <p:grpSp>
        <p:nvGrpSpPr>
          <p:cNvPr id="1267724" name="群組 5"/>
          <p:cNvGrpSpPr>
            <a:grpSpLocks/>
          </p:cNvGrpSpPr>
          <p:nvPr/>
        </p:nvGrpSpPr>
        <p:grpSpPr bwMode="auto">
          <a:xfrm>
            <a:off x="4787900" y="5661025"/>
            <a:ext cx="4176713" cy="1008063"/>
            <a:chOff x="7466740" y="0"/>
            <a:chExt cx="1388507" cy="1871308"/>
          </a:xfrm>
        </p:grpSpPr>
        <p:sp>
          <p:nvSpPr>
            <p:cNvPr id="43" name="圓角矩形 42"/>
            <p:cNvSpPr/>
            <p:nvPr/>
          </p:nvSpPr>
          <p:spPr>
            <a:xfrm>
              <a:off x="7466740" y="0"/>
              <a:ext cx="1388507" cy="187130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44" name="圓角矩形 4"/>
            <p:cNvSpPr/>
            <p:nvPr/>
          </p:nvSpPr>
          <p:spPr>
            <a:xfrm>
              <a:off x="7466740" y="0"/>
              <a:ext cx="1388507" cy="559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49530" tIns="49530" rIns="49530" bIns="49530" spcCol="1270" anchor="ctr"/>
            <a:lstStyle/>
            <a:p>
              <a:pPr algn="ctr" defTabSz="577850">
                <a:lnSpc>
                  <a:spcPct val="90000"/>
                </a:lnSpc>
                <a:spcAft>
                  <a:spcPts val="0"/>
                </a:spcAft>
                <a:defRPr/>
              </a:pPr>
              <a:r>
                <a:rPr lang="en-US" altLang="zh-TW" sz="1300" b="1" dirty="0">
                  <a:solidFill>
                    <a:srgbClr val="000000">
                      <a:hueOff val="0"/>
                      <a:satOff val="0"/>
                      <a:lumOff val="0"/>
                      <a:alphaOff val="0"/>
                    </a:srgbClr>
                  </a:solidFill>
                  <a:latin typeface="微軟正黑體" pitchFamily="34" charset="-120"/>
                  <a:ea typeface="微軟正黑體" pitchFamily="34" charset="-120"/>
                </a:rPr>
                <a:t>2010</a:t>
              </a:r>
              <a:r>
                <a:rPr lang="zh-TW" altLang="en-US" sz="1300" b="1" dirty="0">
                  <a:solidFill>
                    <a:srgbClr val="000000">
                      <a:hueOff val="0"/>
                      <a:satOff val="0"/>
                      <a:lumOff val="0"/>
                      <a:alphaOff val="0"/>
                    </a:srgbClr>
                  </a:solidFill>
                  <a:latin typeface="微軟正黑體" pitchFamily="34" charset="-120"/>
                  <a:ea typeface="微軟正黑體" pitchFamily="34" charset="-120"/>
                </a:rPr>
                <a:t>年</a:t>
              </a:r>
              <a:r>
                <a:rPr lang="en-US" altLang="zh-TW" sz="1300" b="1" dirty="0">
                  <a:solidFill>
                    <a:srgbClr val="000000">
                      <a:hueOff val="0"/>
                      <a:satOff val="0"/>
                      <a:lumOff val="0"/>
                      <a:alphaOff val="0"/>
                    </a:srgbClr>
                  </a:solidFill>
                  <a:latin typeface="微軟正黑體" pitchFamily="34" charset="-120"/>
                  <a:ea typeface="微軟正黑體" pitchFamily="34" charset="-120"/>
                </a:rPr>
                <a:t>12</a:t>
              </a:r>
              <a:r>
                <a:rPr lang="zh-TW" altLang="en-US" sz="1300" b="1" dirty="0">
                  <a:solidFill>
                    <a:srgbClr val="000000">
                      <a:hueOff val="0"/>
                      <a:satOff val="0"/>
                      <a:lumOff val="0"/>
                      <a:alphaOff val="0"/>
                    </a:srgbClr>
                  </a:solidFill>
                  <a:latin typeface="微軟正黑體" pitchFamily="34" charset="-120"/>
                  <a:ea typeface="微軟正黑體" pitchFamily="34" charset="-120"/>
                </a:rPr>
                <a:t>月</a:t>
              </a:r>
              <a:r>
                <a:rPr lang="en-US" altLang="zh-TW" sz="1300" b="1" dirty="0">
                  <a:solidFill>
                    <a:srgbClr val="000000">
                      <a:hueOff val="0"/>
                      <a:satOff val="0"/>
                      <a:lumOff val="0"/>
                      <a:alphaOff val="0"/>
                    </a:srgbClr>
                  </a:solidFill>
                  <a:latin typeface="微軟正黑體" pitchFamily="34" charset="-120"/>
                  <a:ea typeface="微軟正黑體" pitchFamily="34" charset="-120"/>
                </a:rPr>
                <a:t>19</a:t>
              </a:r>
              <a:r>
                <a:rPr lang="zh-TW" altLang="en-US" sz="1300" b="1" dirty="0">
                  <a:solidFill>
                    <a:srgbClr val="000000">
                      <a:hueOff val="0"/>
                      <a:satOff val="0"/>
                      <a:lumOff val="0"/>
                      <a:alphaOff val="0"/>
                    </a:srgbClr>
                  </a:solidFill>
                  <a:latin typeface="微軟正黑體" pitchFamily="34" charset="-120"/>
                  <a:ea typeface="微軟正黑體" pitchFamily="34" charset="-120"/>
                </a:rPr>
                <a:t>日</a:t>
              </a:r>
              <a:r>
                <a:rPr lang="en-US" altLang="zh-TW" sz="1300" b="1" dirty="0">
                  <a:solidFill>
                    <a:srgbClr val="000000">
                      <a:hueOff val="0"/>
                      <a:satOff val="0"/>
                      <a:lumOff val="0"/>
                      <a:alphaOff val="0"/>
                    </a:srgbClr>
                  </a:solidFill>
                  <a:latin typeface="微軟正黑體" pitchFamily="34" charset="-120"/>
                  <a:ea typeface="微軟正黑體" pitchFamily="34" charset="-120"/>
                </a:rPr>
                <a:t>-12</a:t>
              </a:r>
              <a:r>
                <a:rPr lang="zh-TW" altLang="en-US" sz="1300" b="1" dirty="0">
                  <a:solidFill>
                    <a:srgbClr val="000000">
                      <a:hueOff val="0"/>
                      <a:satOff val="0"/>
                      <a:lumOff val="0"/>
                      <a:alphaOff val="0"/>
                    </a:srgbClr>
                  </a:solidFill>
                  <a:latin typeface="微軟正黑體" pitchFamily="34" charset="-120"/>
                  <a:ea typeface="微軟正黑體" pitchFamily="34" charset="-120"/>
                </a:rPr>
                <a:t>月</a:t>
              </a:r>
              <a:r>
                <a:rPr lang="en-US" altLang="zh-TW" sz="1300" b="1" dirty="0">
                  <a:solidFill>
                    <a:srgbClr val="000000">
                      <a:hueOff val="0"/>
                      <a:satOff val="0"/>
                      <a:lumOff val="0"/>
                      <a:alphaOff val="0"/>
                    </a:srgbClr>
                  </a:solidFill>
                  <a:latin typeface="微軟正黑體" pitchFamily="34" charset="-120"/>
                  <a:ea typeface="微軟正黑體" pitchFamily="34" charset="-120"/>
                </a:rPr>
                <a:t>26</a:t>
              </a:r>
              <a:r>
                <a:rPr lang="zh-TW" altLang="en-US" sz="1300" b="1" dirty="0">
                  <a:solidFill>
                    <a:srgbClr val="000000">
                      <a:hueOff val="0"/>
                      <a:satOff val="0"/>
                      <a:lumOff val="0"/>
                      <a:alphaOff val="0"/>
                    </a:srgbClr>
                  </a:solidFill>
                  <a:latin typeface="微軟正黑體" pitchFamily="34" charset="-120"/>
                  <a:ea typeface="微軟正黑體" pitchFamily="34" charset="-120"/>
                </a:rPr>
                <a:t>日</a:t>
              </a:r>
            </a:p>
          </p:txBody>
        </p:sp>
      </p:grpSp>
      <p:grpSp>
        <p:nvGrpSpPr>
          <p:cNvPr id="1267725" name="群組 11"/>
          <p:cNvGrpSpPr>
            <a:grpSpLocks/>
          </p:cNvGrpSpPr>
          <p:nvPr/>
        </p:nvGrpSpPr>
        <p:grpSpPr bwMode="auto">
          <a:xfrm>
            <a:off x="5189538" y="5932488"/>
            <a:ext cx="3341687" cy="654050"/>
            <a:chOff x="7605591" y="561392"/>
            <a:chExt cx="1110805" cy="1216350"/>
          </a:xfrm>
        </p:grpSpPr>
        <p:sp>
          <p:nvSpPr>
            <p:cNvPr id="41" name="圓角矩形 40"/>
            <p:cNvSpPr/>
            <p:nvPr/>
          </p:nvSpPr>
          <p:spPr>
            <a:xfrm>
              <a:off x="7605591" y="561392"/>
              <a:ext cx="1110805" cy="121635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42" name="圓角矩形 4"/>
            <p:cNvSpPr/>
            <p:nvPr/>
          </p:nvSpPr>
          <p:spPr>
            <a:xfrm>
              <a:off x="7638308" y="593866"/>
              <a:ext cx="1045370" cy="1151399"/>
            </a:xfrm>
            <a:prstGeom prst="rect">
              <a:avLst/>
            </a:prstGeom>
          </p:spPr>
          <p:style>
            <a:lnRef idx="0">
              <a:scrgbClr r="0" g="0" b="0"/>
            </a:lnRef>
            <a:fillRef idx="0">
              <a:scrgbClr r="0" g="0" b="0"/>
            </a:fillRef>
            <a:effectRef idx="0">
              <a:scrgbClr r="0" g="0" b="0"/>
            </a:effectRef>
            <a:fontRef idx="minor">
              <a:schemeClr val="lt1"/>
            </a:fontRef>
          </p:style>
          <p:txBody>
            <a:bodyPr lIns="35560" tIns="26670" rIns="35560" bIns="26670" spcCol="1270" anchor="ctr"/>
            <a:lstStyle/>
            <a:p>
              <a:pPr algn="ctr" defTabSz="622300">
                <a:lnSpc>
                  <a:spcPct val="90000"/>
                </a:lnSpc>
                <a:spcAft>
                  <a:spcPts val="0"/>
                </a:spcAft>
                <a:defRPr/>
              </a:pPr>
              <a:r>
                <a:rPr lang="zh-TW" altLang="zh-TW" sz="2000" b="1" dirty="0">
                  <a:solidFill>
                    <a:srgbClr val="FFFFFF"/>
                  </a:solidFill>
                  <a:latin typeface="微軟正黑體" pitchFamily="34" charset="-120"/>
                  <a:ea typeface="微軟正黑體" pitchFamily="34" charset="-120"/>
                </a:rPr>
                <a:t>第九屆北國風情冬令營</a:t>
              </a:r>
              <a:endParaRPr lang="zh-TW" altLang="en-US" sz="2000" b="1" dirty="0">
                <a:solidFill>
                  <a:srgbClr val="FFFFFF"/>
                </a:solidFill>
                <a:latin typeface="微軟正黑體" pitchFamily="34" charset="-120"/>
                <a:ea typeface="微軟正黑體" pitchFamily="34" charset="-120"/>
              </a:endParaRPr>
            </a:p>
          </p:txBody>
        </p:sp>
      </p:grpSp>
      <p:sp>
        <p:nvSpPr>
          <p:cNvPr id="1267726" name="Rectangle 2"/>
          <p:cNvSpPr txBox="1">
            <a:spLocks noChangeArrowheads="1"/>
          </p:cNvSpPr>
          <p:nvPr/>
        </p:nvSpPr>
        <p:spPr bwMode="black">
          <a:xfrm>
            <a:off x="0" y="549275"/>
            <a:ext cx="9217025" cy="503238"/>
          </a:xfrm>
          <a:prstGeom prst="rect">
            <a:avLst/>
          </a:prstGeom>
          <a:noFill/>
          <a:ln w="9525">
            <a:noFill/>
            <a:miter lim="800000"/>
            <a:headEnd/>
            <a:tailEnd/>
          </a:ln>
        </p:spPr>
        <p:txBody>
          <a:bodyPr anchor="ctr"/>
          <a:lstStyle/>
          <a:p>
            <a:r>
              <a:rPr lang="en-US" altLang="zh-TW" sz="2800" b="1">
                <a:solidFill>
                  <a:srgbClr val="000000"/>
                </a:solidFill>
                <a:latin typeface="標楷體" pitchFamily="65" charset="-120"/>
                <a:ea typeface="標楷體" pitchFamily="65" charset="-120"/>
              </a:rPr>
              <a:t>3-4 </a:t>
            </a:r>
            <a:r>
              <a:rPr lang="zh-TW" altLang="zh-TW" sz="2800" b="1">
                <a:solidFill>
                  <a:srgbClr val="000000"/>
                </a:solidFill>
                <a:latin typeface="標楷體" pitchFamily="65" charset="-120"/>
                <a:ea typeface="標楷體" pitchFamily="65" charset="-120"/>
              </a:rPr>
              <a:t>學校追求國際化（含僑外生教育之辦理）之具體作法</a:t>
            </a:r>
            <a:endParaRPr lang="en-US" altLang="zh-TW" sz="2800" b="1">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548680"/>
            <a:ext cx="9144000" cy="665758"/>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1268740" name="Rectangle 3"/>
          <p:cNvSpPr txBox="1">
            <a:spLocks noChangeArrowheads="1"/>
          </p:cNvSpPr>
          <p:nvPr/>
        </p:nvSpPr>
        <p:spPr bwMode="auto">
          <a:xfrm>
            <a:off x="214313" y="1196975"/>
            <a:ext cx="8715375" cy="428625"/>
          </a:xfrm>
          <a:prstGeom prst="rect">
            <a:avLst/>
          </a:prstGeom>
          <a:noFill/>
          <a:ln w="9525">
            <a:noFill/>
            <a:miter lim="800000"/>
            <a:headEnd/>
            <a:tailEnd/>
          </a:ln>
        </p:spPr>
        <p:txBody>
          <a:bodyPr/>
          <a:lstStyle/>
          <a:p>
            <a:pPr marL="342900" indent="-342900">
              <a:lnSpc>
                <a:spcPct val="90000"/>
              </a:lnSpc>
              <a:spcBef>
                <a:spcPct val="20000"/>
              </a:spcBef>
            </a:pPr>
            <a:r>
              <a:rPr lang="zh-TW" altLang="en-US" sz="2400" b="1">
                <a:solidFill>
                  <a:srgbClr val="4F81BD"/>
                </a:solidFill>
                <a:latin typeface="標楷體" pitchFamily="65" charset="-120"/>
                <a:ea typeface="標楷體" pitchFamily="65" charset="-120"/>
              </a:rPr>
              <a:t>六、積極推動短期留學與交換學生制度以形塑國際化教學環境</a:t>
            </a:r>
          </a:p>
        </p:txBody>
      </p:sp>
      <p:graphicFrame>
        <p:nvGraphicFramePr>
          <p:cNvPr id="3" name="Group 108"/>
          <p:cNvGraphicFramePr>
            <a:graphicFrameLocks/>
          </p:cNvGraphicFramePr>
          <p:nvPr/>
        </p:nvGraphicFramePr>
        <p:xfrm>
          <a:off x="357158" y="2060848"/>
          <a:ext cx="8429685" cy="4408984"/>
        </p:xfrm>
        <a:graphic>
          <a:graphicData uri="http://schemas.openxmlformats.org/drawingml/2006/table">
            <a:tbl>
              <a:tblPr>
                <a:tableStyleId>{E269D01E-BC32-4049-B463-5C60D7B0CCD2}</a:tableStyleId>
              </a:tblPr>
              <a:tblGrid>
                <a:gridCol w="2158961"/>
                <a:gridCol w="713428"/>
                <a:gridCol w="3505009"/>
                <a:gridCol w="2052287"/>
              </a:tblGrid>
              <a:tr h="27789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chemeClr val="bg1"/>
                          </a:solidFill>
                          <a:effectLst/>
                          <a:latin typeface="標楷體" pitchFamily="65" charset="-120"/>
                          <a:ea typeface="標楷體" pitchFamily="65" charset="-120"/>
                        </a:rPr>
                        <a:t>姊妹校</a:t>
                      </a:r>
                      <a:endParaRPr kumimoji="0" lang="zh-TW" altLang="en-US" sz="1700" b="1" i="0" u="none" strike="noStrike" cap="none" normalizeH="0" baseline="0" dirty="0" smtClean="0">
                        <a:ln>
                          <a:noFill/>
                        </a:ln>
                        <a:solidFill>
                          <a:schemeClr val="bg1"/>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chemeClr val="bg1"/>
                          </a:solidFill>
                          <a:effectLst/>
                          <a:latin typeface="標楷體" pitchFamily="65" charset="-120"/>
                          <a:ea typeface="標楷體" pitchFamily="65" charset="-120"/>
                        </a:rPr>
                        <a:t>名額</a:t>
                      </a:r>
                      <a:endParaRPr kumimoji="0" lang="zh-TW" altLang="en-US" sz="1700" b="1" i="0" u="none" strike="noStrike" cap="none" normalizeH="0" baseline="0" dirty="0" smtClean="0">
                        <a:ln>
                          <a:noFill/>
                        </a:ln>
                        <a:solidFill>
                          <a:schemeClr val="bg1"/>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chemeClr val="bg1"/>
                          </a:solidFill>
                          <a:effectLst/>
                          <a:latin typeface="標楷體" pitchFamily="65" charset="-120"/>
                          <a:ea typeface="標楷體" pitchFamily="65" charset="-120"/>
                        </a:rPr>
                        <a:t>提供條件</a:t>
                      </a:r>
                      <a:endParaRPr kumimoji="0" lang="zh-TW" altLang="en-US" sz="1700" b="1" i="0" u="none" strike="noStrike" cap="none" normalizeH="0" baseline="0" dirty="0" smtClean="0">
                        <a:ln>
                          <a:noFill/>
                        </a:ln>
                        <a:solidFill>
                          <a:schemeClr val="bg1"/>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chemeClr val="bg1"/>
                          </a:solidFill>
                          <a:effectLst/>
                          <a:latin typeface="標楷體" pitchFamily="65" charset="-120"/>
                          <a:ea typeface="標楷體" pitchFamily="65" charset="-120"/>
                        </a:rPr>
                        <a:t>交換期間</a:t>
                      </a:r>
                      <a:endParaRPr kumimoji="0" lang="zh-TW" altLang="en-US" sz="1700" b="1" i="0" u="none" strike="noStrike" cap="none" normalizeH="0" baseline="0" dirty="0" smtClean="0">
                        <a:ln>
                          <a:noFill/>
                        </a:ln>
                        <a:solidFill>
                          <a:schemeClr val="bg1"/>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r>
              <a:tr h="49225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altLang="zh-TW"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Kent University</a:t>
                      </a:r>
                      <a:endParaRPr kumimoji="0" lang="zh-TW" altLang="en-US"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1</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0000"/>
                          </a:solidFill>
                          <a:effectLst/>
                          <a:latin typeface="標楷體" pitchFamily="65" charset="-120"/>
                          <a:ea typeface="標楷體" pitchFamily="65" charset="-120"/>
                        </a:rPr>
                        <a:t>收交流期間學費與</a:t>
                      </a:r>
                      <a:endParaRPr kumimoji="0" lang="en-US" altLang="zh-TW" sz="1700" b="1" u="none" strike="noStrike" cap="none" normalizeH="0" baseline="0" dirty="0" smtClean="0">
                        <a:ln>
                          <a:noFill/>
                        </a:ln>
                        <a:solidFill>
                          <a:srgbClr val="FF0000"/>
                        </a:solidFill>
                        <a:effectLst/>
                        <a:latin typeface="標楷體" pitchFamily="65" charset="-120"/>
                        <a:ea typeface="標楷體" pitchFamily="65" charset="-12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0000"/>
                          </a:solidFill>
                          <a:effectLst/>
                          <a:latin typeface="標楷體" pitchFamily="65" charset="-120"/>
                          <a:ea typeface="標楷體" pitchFamily="65" charset="-120"/>
                        </a:rPr>
                        <a:t>住宿費</a:t>
                      </a:r>
                      <a:r>
                        <a:rPr kumimoji="0" lang="en-US" altLang="zh-TW" sz="1700" b="1" u="none" strike="noStrike" cap="none" normalizeH="0" baseline="0" dirty="0" smtClean="0">
                          <a:ln>
                            <a:noFill/>
                          </a:ln>
                          <a:solidFill>
                            <a:srgbClr val="FF0000"/>
                          </a:solidFill>
                          <a:effectLst/>
                          <a:latin typeface="標楷體" pitchFamily="65" charset="-120"/>
                          <a:ea typeface="標楷體" pitchFamily="65" charset="-120"/>
                        </a:rPr>
                        <a:t>(</a:t>
                      </a:r>
                      <a:r>
                        <a:rPr kumimoji="0" lang="zh-TW" altLang="en-US" sz="1700" b="1" u="none" strike="noStrike" cap="none" normalizeH="0" baseline="0" dirty="0" smtClean="0">
                          <a:ln>
                            <a:noFill/>
                          </a:ln>
                          <a:solidFill>
                            <a:srgbClr val="FF0000"/>
                          </a:solidFill>
                          <a:effectLst/>
                          <a:latin typeface="標楷體" pitchFamily="65" charset="-120"/>
                          <a:ea typeface="標楷體" pitchFamily="65" charset="-120"/>
                        </a:rPr>
                        <a:t>學生需在本校註冊繳費</a:t>
                      </a:r>
                      <a:r>
                        <a:rPr kumimoji="0" lang="en-US" altLang="zh-TW" sz="1700" b="1" u="none" strike="noStrike" cap="none" normalizeH="0" baseline="0" dirty="0" smtClean="0">
                          <a:ln>
                            <a:noFill/>
                          </a:ln>
                          <a:solidFill>
                            <a:srgbClr val="FF0000"/>
                          </a:solidFill>
                          <a:effectLst/>
                          <a:latin typeface="標楷體" pitchFamily="65" charset="-120"/>
                          <a:ea typeface="標楷體" pitchFamily="65" charset="-120"/>
                        </a:rPr>
                        <a:t>)</a:t>
                      </a:r>
                      <a:endParaRPr kumimoji="0" lang="en-US" altLang="zh-TW"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2010</a:t>
                      </a:r>
                      <a:r>
                        <a:rPr kumimoji="0" lang="zh-TW" altLang="en-US"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年</a:t>
                      </a: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9</a:t>
                      </a:r>
                      <a:r>
                        <a:rPr kumimoji="0" lang="zh-TW" altLang="en-US"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月起</a:t>
                      </a: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
                      </a:r>
                      <a:b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b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a:t>
                      </a:r>
                      <a:r>
                        <a:rPr kumimoji="0" lang="zh-TW" altLang="en-US"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一學年</a:t>
                      </a: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r>
              <a:tr h="49225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zh-TW" altLang="en-US"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中國東北師範大學</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TW" altLang="en-US"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5</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0000"/>
                          </a:solidFill>
                          <a:effectLst/>
                          <a:latin typeface="標楷體" pitchFamily="65" charset="-120"/>
                          <a:ea typeface="標楷體" pitchFamily="65" charset="-120"/>
                        </a:rPr>
                        <a:t>收交流期間學費與</a:t>
                      </a:r>
                      <a:endParaRPr kumimoji="0" lang="en-US" altLang="zh-TW" sz="1700" b="1" u="none" strike="noStrike" cap="none" normalizeH="0" baseline="0" dirty="0" smtClean="0">
                        <a:ln>
                          <a:noFill/>
                        </a:ln>
                        <a:solidFill>
                          <a:srgbClr val="FF0000"/>
                        </a:solidFill>
                        <a:effectLst/>
                        <a:latin typeface="標楷體" pitchFamily="65" charset="-120"/>
                        <a:ea typeface="標楷體" pitchFamily="65" charset="-12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0000"/>
                          </a:solidFill>
                          <a:effectLst/>
                          <a:latin typeface="標楷體" pitchFamily="65" charset="-120"/>
                          <a:ea typeface="標楷體" pitchFamily="65" charset="-120"/>
                        </a:rPr>
                        <a:t>住宿費</a:t>
                      </a:r>
                      <a:r>
                        <a:rPr kumimoji="0" lang="en-US" altLang="zh-TW" sz="1700" b="1" u="none" strike="noStrike" cap="none" normalizeH="0" baseline="0" dirty="0" smtClean="0">
                          <a:ln>
                            <a:noFill/>
                          </a:ln>
                          <a:solidFill>
                            <a:srgbClr val="FF0000"/>
                          </a:solidFill>
                          <a:effectLst/>
                          <a:latin typeface="標楷體" pitchFamily="65" charset="-120"/>
                          <a:ea typeface="標楷體" pitchFamily="65" charset="-120"/>
                        </a:rPr>
                        <a:t>(</a:t>
                      </a:r>
                      <a:r>
                        <a:rPr kumimoji="0" lang="zh-TW" altLang="en-US" sz="1700" b="1" u="none" strike="noStrike" cap="none" normalizeH="0" baseline="0" dirty="0" smtClean="0">
                          <a:ln>
                            <a:noFill/>
                          </a:ln>
                          <a:solidFill>
                            <a:srgbClr val="FF0000"/>
                          </a:solidFill>
                          <a:effectLst/>
                          <a:latin typeface="標楷體" pitchFamily="65" charset="-120"/>
                          <a:ea typeface="標楷體" pitchFamily="65" charset="-120"/>
                        </a:rPr>
                        <a:t>學生需在本校註冊繳費</a:t>
                      </a:r>
                      <a:r>
                        <a:rPr kumimoji="0" lang="en-US" altLang="zh-TW" sz="1700" b="1" u="none" strike="noStrike" cap="none" normalizeH="0" baseline="0" dirty="0" smtClean="0">
                          <a:ln>
                            <a:noFill/>
                          </a:ln>
                          <a:solidFill>
                            <a:srgbClr val="FF0000"/>
                          </a:solidFill>
                          <a:effectLst/>
                          <a:latin typeface="標楷體" pitchFamily="65" charset="-120"/>
                          <a:ea typeface="標楷體" pitchFamily="65" charset="-120"/>
                        </a:rPr>
                        <a:t>)</a:t>
                      </a:r>
                      <a:endParaRPr kumimoji="0" lang="en-US" altLang="zh-TW"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2010</a:t>
                      </a:r>
                      <a:r>
                        <a:rPr kumimoji="0" lang="zh-TW" altLang="en-US"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年</a:t>
                      </a: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9</a:t>
                      </a:r>
                      <a:r>
                        <a:rPr kumimoji="0" lang="zh-TW" altLang="en-US"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月起</a:t>
                      </a:r>
                      <a:endPar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r>
              <a:tr h="49225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Kent University</a:t>
                      </a:r>
                      <a:endParaRPr kumimoji="0" lang="zh-TW" altLang="en-US"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1</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0000"/>
                          </a:solidFill>
                          <a:effectLst/>
                          <a:latin typeface="標楷體" pitchFamily="65" charset="-120"/>
                          <a:ea typeface="標楷體" pitchFamily="65" charset="-120"/>
                        </a:rPr>
                        <a:t>收交流期間學費與</a:t>
                      </a:r>
                      <a:endParaRPr kumimoji="0" lang="en-US" altLang="zh-TW" sz="1700" b="1" u="none" strike="noStrike" cap="none" normalizeH="0" baseline="0" dirty="0" smtClean="0">
                        <a:ln>
                          <a:noFill/>
                        </a:ln>
                        <a:solidFill>
                          <a:srgbClr val="FF0000"/>
                        </a:solidFill>
                        <a:effectLst/>
                        <a:latin typeface="標楷體" pitchFamily="65" charset="-120"/>
                        <a:ea typeface="標楷體" pitchFamily="65" charset="-12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0000"/>
                          </a:solidFill>
                          <a:effectLst/>
                          <a:latin typeface="標楷體" pitchFamily="65" charset="-120"/>
                          <a:ea typeface="標楷體" pitchFamily="65" charset="-120"/>
                        </a:rPr>
                        <a:t>住宿費</a:t>
                      </a:r>
                      <a:r>
                        <a:rPr kumimoji="0" lang="en-US" altLang="zh-TW" sz="1700" b="1" u="none" strike="noStrike" cap="none" normalizeH="0" baseline="0" dirty="0" smtClean="0">
                          <a:ln>
                            <a:noFill/>
                          </a:ln>
                          <a:solidFill>
                            <a:srgbClr val="FF0000"/>
                          </a:solidFill>
                          <a:effectLst/>
                          <a:latin typeface="標楷體" pitchFamily="65" charset="-120"/>
                          <a:ea typeface="標楷體" pitchFamily="65" charset="-120"/>
                        </a:rPr>
                        <a:t>(</a:t>
                      </a:r>
                      <a:r>
                        <a:rPr kumimoji="0" lang="zh-TW" altLang="en-US" sz="1700" b="1" u="none" strike="noStrike" cap="none" normalizeH="0" baseline="0" dirty="0" smtClean="0">
                          <a:ln>
                            <a:noFill/>
                          </a:ln>
                          <a:solidFill>
                            <a:srgbClr val="FF0000"/>
                          </a:solidFill>
                          <a:effectLst/>
                          <a:latin typeface="標楷體" pitchFamily="65" charset="-120"/>
                          <a:ea typeface="標楷體" pitchFamily="65" charset="-120"/>
                        </a:rPr>
                        <a:t>學生需在本校註冊繳費</a:t>
                      </a:r>
                      <a:r>
                        <a:rPr kumimoji="0" lang="en-US" altLang="zh-TW" sz="1700" b="1" u="none" strike="noStrike" cap="none" normalizeH="0" baseline="0" dirty="0" smtClean="0">
                          <a:ln>
                            <a:noFill/>
                          </a:ln>
                          <a:solidFill>
                            <a:srgbClr val="FF0000"/>
                          </a:solidFill>
                          <a:effectLst/>
                          <a:latin typeface="標楷體" pitchFamily="65" charset="-120"/>
                          <a:ea typeface="標楷體" pitchFamily="65" charset="-120"/>
                        </a:rPr>
                        <a:t>)</a:t>
                      </a:r>
                      <a:endParaRPr kumimoji="0" lang="en-US" altLang="zh-TW" sz="17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2009</a:t>
                      </a:r>
                      <a:r>
                        <a:rPr kumimoji="0" lang="zh-TW" altLang="en-US"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年</a:t>
                      </a: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9</a:t>
                      </a:r>
                      <a:r>
                        <a:rPr kumimoji="0" lang="zh-TW" altLang="en-US"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月起</a:t>
                      </a: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
                      </a:r>
                      <a:b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b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a:t>
                      </a:r>
                      <a:r>
                        <a:rPr kumimoji="0" lang="zh-TW" altLang="en-US"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一學年</a:t>
                      </a:r>
                      <a:r>
                        <a:rPr kumimoji="0" lang="en-US" altLang="zh-TW" sz="15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r>
              <a:tr h="63096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中國東北師範大學</a:t>
                      </a:r>
                      <a:endParaRPr kumimoji="0" lang="zh-TW" altLang="en-US" sz="17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rPr>
                        <a:t>10</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免收交流期間學費與</a:t>
                      </a:r>
                      <a:endPar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住宿費</a:t>
                      </a:r>
                      <a:r>
                        <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rPr>
                        <a:t>(</a:t>
                      </a: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學生需在本校註冊繳費</a:t>
                      </a:r>
                      <a:r>
                        <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rPr>
                        <a:t>)</a:t>
                      </a:r>
                      <a:endParaRPr kumimoji="0" lang="en-US" altLang="zh-TW" sz="17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500" b="1" u="none" strike="noStrike" cap="none" normalizeH="0" baseline="0" dirty="0" smtClean="0">
                          <a:ln>
                            <a:noFill/>
                          </a:ln>
                          <a:solidFill>
                            <a:srgbClr val="FFFF00"/>
                          </a:solidFill>
                          <a:effectLst/>
                          <a:latin typeface="標楷體" pitchFamily="65" charset="-120"/>
                          <a:ea typeface="標楷體" pitchFamily="65" charset="-120"/>
                        </a:rPr>
                        <a:t>2009</a:t>
                      </a:r>
                      <a:r>
                        <a:rPr kumimoji="0" lang="zh-TW" altLang="en-US" sz="1500" b="1" u="none" strike="noStrike" cap="none" normalizeH="0" baseline="0" dirty="0" smtClean="0">
                          <a:ln>
                            <a:noFill/>
                          </a:ln>
                          <a:solidFill>
                            <a:srgbClr val="FFFF00"/>
                          </a:solidFill>
                          <a:effectLst/>
                          <a:latin typeface="標楷體" pitchFamily="65" charset="-120"/>
                          <a:ea typeface="標楷體" pitchFamily="65" charset="-120"/>
                        </a:rPr>
                        <a:t>年</a:t>
                      </a:r>
                      <a:r>
                        <a:rPr kumimoji="0" lang="en-US" altLang="zh-TW" sz="1500" b="1" u="none" strike="noStrike" cap="none" normalizeH="0" baseline="0" dirty="0" smtClean="0">
                          <a:ln>
                            <a:noFill/>
                          </a:ln>
                          <a:solidFill>
                            <a:srgbClr val="FFFF00"/>
                          </a:solidFill>
                          <a:effectLst/>
                          <a:latin typeface="標楷體" pitchFamily="65" charset="-120"/>
                          <a:ea typeface="標楷體" pitchFamily="65" charset="-120"/>
                        </a:rPr>
                        <a:t>9</a:t>
                      </a:r>
                      <a:r>
                        <a:rPr kumimoji="0" lang="zh-TW" altLang="en-US" sz="1500" b="1" u="none" strike="noStrike" cap="none" normalizeH="0" baseline="0" dirty="0" smtClean="0">
                          <a:ln>
                            <a:noFill/>
                          </a:ln>
                          <a:solidFill>
                            <a:srgbClr val="FFFF00"/>
                          </a:solidFill>
                          <a:effectLst/>
                          <a:latin typeface="標楷體" pitchFamily="65" charset="-120"/>
                          <a:ea typeface="標楷體" pitchFamily="65" charset="-120"/>
                        </a:rPr>
                        <a:t>月起</a:t>
                      </a:r>
                      <a:r>
                        <a:rPr kumimoji="0" lang="en-US" altLang="zh-TW" sz="1500" b="1" u="none" strike="noStrike" cap="none" normalizeH="0" baseline="0" dirty="0" smtClean="0">
                          <a:ln>
                            <a:noFill/>
                          </a:ln>
                          <a:solidFill>
                            <a:srgbClr val="FFFF00"/>
                          </a:solidFill>
                          <a:effectLst/>
                          <a:latin typeface="標楷體" pitchFamily="65" charset="-120"/>
                          <a:ea typeface="標楷體" pitchFamily="65"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500" b="1" u="none" strike="noStrike" cap="none" normalizeH="0" baseline="0" dirty="0" smtClean="0">
                          <a:ln>
                            <a:noFill/>
                          </a:ln>
                          <a:solidFill>
                            <a:srgbClr val="FFFF00"/>
                          </a:solidFill>
                          <a:effectLst/>
                          <a:latin typeface="標楷體" pitchFamily="65" charset="-120"/>
                          <a:ea typeface="標楷體" pitchFamily="65" charset="-120"/>
                        </a:rPr>
                        <a:t>一學期</a:t>
                      </a:r>
                      <a:r>
                        <a:rPr kumimoji="0" lang="en-US" altLang="zh-TW" sz="1500" b="1" u="none" strike="noStrike" cap="none" normalizeH="0" baseline="0" dirty="0" smtClean="0">
                          <a:ln>
                            <a:noFill/>
                          </a:ln>
                          <a:solidFill>
                            <a:srgbClr val="FFFF00"/>
                          </a:solidFill>
                          <a:effectLst/>
                          <a:latin typeface="標楷體" pitchFamily="65" charset="-120"/>
                          <a:ea typeface="標楷體" pitchFamily="65" charset="-120"/>
                        </a:rPr>
                        <a:t>5</a:t>
                      </a:r>
                      <a:r>
                        <a:rPr kumimoji="0" lang="zh-TW" altLang="en-US" sz="1500" b="1" u="none" strike="noStrike" cap="none" normalizeH="0" baseline="0" dirty="0" smtClean="0">
                          <a:ln>
                            <a:noFill/>
                          </a:ln>
                          <a:solidFill>
                            <a:srgbClr val="FFFF00"/>
                          </a:solidFill>
                          <a:effectLst/>
                          <a:latin typeface="標楷體" pitchFamily="65" charset="-120"/>
                          <a:ea typeface="標楷體" pitchFamily="65" charset="-120"/>
                        </a:rPr>
                        <a:t>人</a:t>
                      </a:r>
                      <a:endParaRPr kumimoji="0" lang="en-US" altLang="zh-TW" sz="1500" b="1" u="none" strike="noStrike" cap="none" normalizeH="0" baseline="0" dirty="0" smtClean="0">
                        <a:ln>
                          <a:noFill/>
                        </a:ln>
                        <a:solidFill>
                          <a:srgbClr val="FFFF00"/>
                        </a:solidFill>
                        <a:effectLst/>
                        <a:latin typeface="標楷體" pitchFamily="65" charset="-120"/>
                        <a:ea typeface="標楷體" pitchFamily="65" charset="-12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500" b="1" u="none" strike="noStrike" cap="none" normalizeH="0" baseline="0" dirty="0" smtClean="0">
                          <a:ln>
                            <a:noFill/>
                          </a:ln>
                          <a:solidFill>
                            <a:srgbClr val="FFFF00"/>
                          </a:solidFill>
                          <a:effectLst/>
                          <a:latin typeface="標楷體" pitchFamily="65" charset="-120"/>
                          <a:ea typeface="標楷體" pitchFamily="65" charset="-120"/>
                        </a:rPr>
                        <a:t>一學年</a:t>
                      </a:r>
                      <a:r>
                        <a:rPr kumimoji="0" lang="en-US" altLang="zh-TW" sz="1500" b="1" u="none" strike="noStrike" cap="none" normalizeH="0" baseline="0" dirty="0" smtClean="0">
                          <a:ln>
                            <a:noFill/>
                          </a:ln>
                          <a:solidFill>
                            <a:srgbClr val="FFFF00"/>
                          </a:solidFill>
                          <a:effectLst/>
                          <a:latin typeface="標楷體" pitchFamily="65" charset="-120"/>
                          <a:ea typeface="標楷體" pitchFamily="65" charset="-120"/>
                        </a:rPr>
                        <a:t>5</a:t>
                      </a:r>
                      <a:r>
                        <a:rPr kumimoji="0" lang="zh-TW" altLang="en-US" sz="1500" b="1" u="none" strike="noStrike" cap="none" normalizeH="0" baseline="0" dirty="0" smtClean="0">
                          <a:ln>
                            <a:noFill/>
                          </a:ln>
                          <a:solidFill>
                            <a:srgbClr val="FFFF00"/>
                          </a:solidFill>
                          <a:effectLst/>
                          <a:latin typeface="標楷體" pitchFamily="65" charset="-120"/>
                          <a:ea typeface="標楷體" pitchFamily="65" charset="-120"/>
                        </a:rPr>
                        <a:t>人</a:t>
                      </a:r>
                      <a:endParaRPr kumimoji="0" lang="en-US" altLang="zh-TW" sz="15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r>
              <a:tr h="49225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smtClean="0">
                          <a:ln>
                            <a:noFill/>
                          </a:ln>
                          <a:solidFill>
                            <a:srgbClr val="FFFF00"/>
                          </a:solidFill>
                          <a:effectLst/>
                          <a:latin typeface="標楷體" pitchFamily="65" charset="-120"/>
                          <a:ea typeface="標楷體" pitchFamily="65" charset="-120"/>
                        </a:rPr>
                        <a:t>日本東京學藝大學</a:t>
                      </a:r>
                      <a:endParaRPr kumimoji="0" lang="zh-TW" altLang="en-US" sz="1700" b="1" i="0" u="none" strike="noStrike" cap="none" normalizeH="0" baseline="0" smtClean="0">
                        <a:ln>
                          <a:noFill/>
                        </a:ln>
                        <a:solidFill>
                          <a:srgbClr val="FFFF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rPr>
                        <a:t>2</a:t>
                      </a:r>
                      <a:endParaRPr kumimoji="0" lang="en-US" altLang="zh-TW" sz="17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免收交流期間學費</a:t>
                      </a:r>
                      <a:r>
                        <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rPr>
                        <a:t>;</a:t>
                      </a: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住</a:t>
                      </a:r>
                      <a:endPar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宿優惠</a:t>
                      </a:r>
                      <a:r>
                        <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rPr>
                        <a:t>(</a:t>
                      </a: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學生需在本校註冊繳費</a:t>
                      </a:r>
                      <a:r>
                        <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rPr>
                        <a:t>)</a:t>
                      </a:r>
                      <a:endParaRPr kumimoji="0" lang="en-US" altLang="zh-TW" sz="17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rPr>
                        <a:t>2008</a:t>
                      </a: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年</a:t>
                      </a:r>
                      <a:r>
                        <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rPr>
                        <a:t>10</a:t>
                      </a: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月起</a:t>
                      </a:r>
                      <a:endParaRPr kumimoji="0" lang="zh-TW" altLang="en-US" sz="17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r>
              <a:tr h="27789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美國芳邦大學</a:t>
                      </a:r>
                      <a:endParaRPr kumimoji="0" lang="zh-TW" altLang="en-US" sz="17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rPr>
                        <a:t>3</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免收課程費用</a:t>
                      </a:r>
                      <a:endParaRPr kumimoji="0" lang="zh-TW" altLang="en-US" sz="17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rPr>
                        <a:t>2008</a:t>
                      </a: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年暑期</a:t>
                      </a:r>
                      <a:r>
                        <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rPr>
                        <a:t>(4</a:t>
                      </a:r>
                      <a:r>
                        <a:rPr kumimoji="0" lang="zh-TW" altLang="en-US" sz="1700" b="1" u="none" strike="noStrike" cap="none" normalizeH="0" baseline="0" dirty="0" smtClean="0">
                          <a:ln>
                            <a:noFill/>
                          </a:ln>
                          <a:solidFill>
                            <a:srgbClr val="FFFF00"/>
                          </a:solidFill>
                          <a:effectLst/>
                          <a:latin typeface="標楷體" pitchFamily="65" charset="-120"/>
                          <a:ea typeface="標楷體" pitchFamily="65" charset="-120"/>
                        </a:rPr>
                        <a:t>週</a:t>
                      </a:r>
                      <a:r>
                        <a:rPr kumimoji="0" lang="en-US" altLang="zh-TW" sz="1700" b="1" u="none" strike="noStrike" cap="none" normalizeH="0" baseline="0" dirty="0" smtClean="0">
                          <a:ln>
                            <a:noFill/>
                          </a:ln>
                          <a:solidFill>
                            <a:srgbClr val="FFFF00"/>
                          </a:solidFill>
                          <a:effectLst/>
                          <a:latin typeface="標楷體" pitchFamily="65" charset="-120"/>
                          <a:ea typeface="標楷體" pitchFamily="65" charset="-120"/>
                        </a:rPr>
                        <a:t>)</a:t>
                      </a:r>
                      <a:endParaRPr kumimoji="0" lang="en-US" altLang="zh-TW" sz="17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r>
              <a:tr h="50486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中國哈爾濱師範大學</a:t>
                      </a:r>
                      <a:endPar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i="0" u="none" strike="noStrike" cap="none" normalizeH="0" baseline="0" dirty="0" smtClean="0">
                          <a:ln>
                            <a:noFill/>
                          </a:ln>
                          <a:solidFill>
                            <a:srgbClr val="FFFF00"/>
                          </a:solidFill>
                          <a:effectLst/>
                          <a:latin typeface="標楷體" pitchFamily="65" charset="-120"/>
                          <a:ea typeface="標楷體" pitchFamily="65" charset="-120"/>
                          <a:cs typeface="Times New Roman" pitchFamily="18" charset="0"/>
                        </a:rPr>
                        <a:t>5</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免收交流期間學費</a:t>
                      </a:r>
                      <a:endPar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a:t>
                      </a:r>
                      <a:r>
                        <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rPr>
                        <a:t>學生需在本校註冊繳費</a:t>
                      </a: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a:t>
                      </a:r>
                      <a:endPar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2010</a:t>
                      </a:r>
                      <a:r>
                        <a:rPr kumimoji="0" lang="zh-TW"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年</a:t>
                      </a: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9</a:t>
                      </a:r>
                      <a:r>
                        <a:rPr kumimoji="0" lang="zh-TW"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月起</a:t>
                      </a:r>
                      <a:endPar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r>
            </a:tbl>
          </a:graphicData>
        </a:graphic>
      </p:graphicFrame>
      <p:sp>
        <p:nvSpPr>
          <p:cNvPr id="1268742" name="文字方塊 4"/>
          <p:cNvSpPr txBox="1">
            <a:spLocks noChangeArrowheads="1"/>
          </p:cNvSpPr>
          <p:nvPr/>
        </p:nvSpPr>
        <p:spPr bwMode="auto">
          <a:xfrm>
            <a:off x="1714500" y="1625600"/>
            <a:ext cx="5715000" cy="396875"/>
          </a:xfrm>
          <a:prstGeom prst="rect">
            <a:avLst/>
          </a:prstGeom>
          <a:noFill/>
          <a:ln w="9525">
            <a:noFill/>
            <a:miter lim="800000"/>
            <a:headEnd/>
            <a:tailEnd/>
          </a:ln>
        </p:spPr>
        <p:txBody>
          <a:bodyPr>
            <a:spAutoFit/>
          </a:bodyPr>
          <a:lstStyle/>
          <a:p>
            <a:pPr algn="ctr"/>
            <a:r>
              <a:rPr kumimoji="0" lang="en-US" altLang="zh-TW" sz="2000" b="1">
                <a:solidFill>
                  <a:srgbClr val="FF3300"/>
                </a:solidFill>
                <a:latin typeface="標楷體" pitchFamily="65" charset="-120"/>
                <a:ea typeface="標楷體" pitchFamily="65" charset="-120"/>
              </a:rPr>
              <a:t>97-99</a:t>
            </a:r>
            <a:r>
              <a:rPr kumimoji="0" lang="zh-TW" altLang="en-US" sz="2000" b="1">
                <a:solidFill>
                  <a:srgbClr val="FF3300"/>
                </a:solidFill>
                <a:latin typeface="標楷體" pitchFamily="65" charset="-120"/>
                <a:ea typeface="標楷體" pitchFamily="65" charset="-120"/>
              </a:rPr>
              <a:t>學年度姊妹校提供交換學生名額表（一）</a:t>
            </a:r>
          </a:p>
        </p:txBody>
      </p:sp>
      <p:sp>
        <p:nvSpPr>
          <p:cNvPr id="1268743" name="Rectangle 2"/>
          <p:cNvSpPr txBox="1">
            <a:spLocks noChangeArrowheads="1"/>
          </p:cNvSpPr>
          <p:nvPr/>
        </p:nvSpPr>
        <p:spPr bwMode="black">
          <a:xfrm>
            <a:off x="107950" y="549275"/>
            <a:ext cx="9217025" cy="503238"/>
          </a:xfrm>
          <a:prstGeom prst="rect">
            <a:avLst/>
          </a:prstGeom>
          <a:noFill/>
          <a:ln w="9525">
            <a:noFill/>
            <a:miter lim="800000"/>
            <a:headEnd/>
            <a:tailEnd/>
          </a:ln>
        </p:spPr>
        <p:txBody>
          <a:bodyPr anchor="ctr"/>
          <a:lstStyle/>
          <a:p>
            <a:r>
              <a:rPr lang="en-US" altLang="zh-TW" sz="2800" b="1">
                <a:solidFill>
                  <a:srgbClr val="000000"/>
                </a:solidFill>
                <a:latin typeface="標楷體" pitchFamily="65" charset="-120"/>
                <a:ea typeface="標楷體" pitchFamily="65" charset="-120"/>
              </a:rPr>
              <a:t>3-5 </a:t>
            </a:r>
            <a:r>
              <a:rPr lang="zh-TW" altLang="zh-TW" sz="2800" b="1">
                <a:solidFill>
                  <a:srgbClr val="000000"/>
                </a:solidFill>
                <a:latin typeface="標楷體" pitchFamily="65" charset="-120"/>
                <a:ea typeface="標楷體" pitchFamily="65" charset="-120"/>
              </a:rPr>
              <a:t>學校追求國際化（含僑外生教育之辦理）之具體作法</a:t>
            </a:r>
            <a:endParaRPr lang="en-US" altLang="zh-TW" sz="2800" b="1">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404664"/>
            <a:ext cx="9144000" cy="665758"/>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1269764" name="Rectangle 3"/>
          <p:cNvSpPr txBox="1">
            <a:spLocks noChangeArrowheads="1"/>
          </p:cNvSpPr>
          <p:nvPr/>
        </p:nvSpPr>
        <p:spPr bwMode="auto">
          <a:xfrm>
            <a:off x="214313" y="1196975"/>
            <a:ext cx="8715375" cy="428625"/>
          </a:xfrm>
          <a:prstGeom prst="rect">
            <a:avLst/>
          </a:prstGeom>
          <a:noFill/>
          <a:ln w="9525">
            <a:noFill/>
            <a:miter lim="800000"/>
            <a:headEnd/>
            <a:tailEnd/>
          </a:ln>
        </p:spPr>
        <p:txBody>
          <a:bodyPr/>
          <a:lstStyle/>
          <a:p>
            <a:pPr marL="342900" indent="-342900">
              <a:lnSpc>
                <a:spcPct val="90000"/>
              </a:lnSpc>
              <a:spcBef>
                <a:spcPct val="20000"/>
              </a:spcBef>
            </a:pPr>
            <a:r>
              <a:rPr lang="zh-TW" altLang="en-US" sz="2400" b="1">
                <a:solidFill>
                  <a:srgbClr val="4F81BD"/>
                </a:solidFill>
                <a:latin typeface="標楷體" pitchFamily="65" charset="-120"/>
                <a:ea typeface="標楷體" pitchFamily="65" charset="-120"/>
              </a:rPr>
              <a:t>六、積極推動短期留學與交換學生制度以形塑國際化教學環境</a:t>
            </a:r>
          </a:p>
        </p:txBody>
      </p:sp>
      <p:sp>
        <p:nvSpPr>
          <p:cNvPr id="1269765" name="文字方塊 4"/>
          <p:cNvSpPr txBox="1">
            <a:spLocks noChangeArrowheads="1"/>
          </p:cNvSpPr>
          <p:nvPr/>
        </p:nvSpPr>
        <p:spPr bwMode="auto">
          <a:xfrm>
            <a:off x="1714500" y="1625600"/>
            <a:ext cx="5715000" cy="396875"/>
          </a:xfrm>
          <a:prstGeom prst="rect">
            <a:avLst/>
          </a:prstGeom>
          <a:noFill/>
          <a:ln w="9525">
            <a:noFill/>
            <a:miter lim="800000"/>
            <a:headEnd/>
            <a:tailEnd/>
          </a:ln>
        </p:spPr>
        <p:txBody>
          <a:bodyPr>
            <a:spAutoFit/>
          </a:bodyPr>
          <a:lstStyle/>
          <a:p>
            <a:pPr algn="ctr"/>
            <a:r>
              <a:rPr kumimoji="0" lang="en-US" altLang="zh-TW" sz="2000" b="1">
                <a:solidFill>
                  <a:srgbClr val="FF3300"/>
                </a:solidFill>
                <a:latin typeface="標楷體" pitchFamily="65" charset="-120"/>
                <a:ea typeface="標楷體" pitchFamily="65" charset="-120"/>
              </a:rPr>
              <a:t>97-99</a:t>
            </a:r>
            <a:r>
              <a:rPr kumimoji="0" lang="zh-TW" altLang="en-US" sz="2000" b="1">
                <a:solidFill>
                  <a:srgbClr val="FF3300"/>
                </a:solidFill>
                <a:latin typeface="標楷體" pitchFamily="65" charset="-120"/>
                <a:ea typeface="標楷體" pitchFamily="65" charset="-120"/>
              </a:rPr>
              <a:t>學年度姊妹校提供交換學生名額表（二）</a:t>
            </a:r>
          </a:p>
        </p:txBody>
      </p:sp>
      <p:graphicFrame>
        <p:nvGraphicFramePr>
          <p:cNvPr id="6" name="Group 108"/>
          <p:cNvGraphicFramePr>
            <a:graphicFrameLocks/>
          </p:cNvGraphicFramePr>
          <p:nvPr/>
        </p:nvGraphicFramePr>
        <p:xfrm>
          <a:off x="357158" y="2060848"/>
          <a:ext cx="8429685" cy="3812312"/>
        </p:xfrm>
        <a:graphic>
          <a:graphicData uri="http://schemas.openxmlformats.org/drawingml/2006/table">
            <a:tbl>
              <a:tblPr>
                <a:tableStyleId>{E269D01E-BC32-4049-B463-5C60D7B0CCD2}</a:tableStyleId>
              </a:tblPr>
              <a:tblGrid>
                <a:gridCol w="2158961"/>
                <a:gridCol w="713428"/>
                <a:gridCol w="3505009"/>
                <a:gridCol w="2052287"/>
              </a:tblGrid>
              <a:tr h="27789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chemeClr val="bg1"/>
                          </a:solidFill>
                          <a:effectLst/>
                          <a:latin typeface="標楷體" pitchFamily="65" charset="-120"/>
                          <a:ea typeface="標楷體" pitchFamily="65" charset="-120"/>
                        </a:rPr>
                        <a:t>姊妹校</a:t>
                      </a:r>
                      <a:endParaRPr kumimoji="0" lang="zh-TW" altLang="en-US" sz="1700" b="1" i="0" u="none" strike="noStrike" cap="none" normalizeH="0" baseline="0" dirty="0" smtClean="0">
                        <a:ln>
                          <a:noFill/>
                        </a:ln>
                        <a:solidFill>
                          <a:schemeClr val="bg1"/>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chemeClr val="bg1"/>
                          </a:solidFill>
                          <a:effectLst/>
                          <a:latin typeface="標楷體" pitchFamily="65" charset="-120"/>
                          <a:ea typeface="標楷體" pitchFamily="65" charset="-120"/>
                        </a:rPr>
                        <a:t>名額</a:t>
                      </a:r>
                      <a:endParaRPr kumimoji="0" lang="zh-TW" altLang="en-US" sz="1700" b="1" i="0" u="none" strike="noStrike" cap="none" normalizeH="0" baseline="0" dirty="0" smtClean="0">
                        <a:ln>
                          <a:noFill/>
                        </a:ln>
                        <a:solidFill>
                          <a:schemeClr val="bg1"/>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chemeClr val="bg1"/>
                          </a:solidFill>
                          <a:effectLst/>
                          <a:latin typeface="標楷體" pitchFamily="65" charset="-120"/>
                          <a:ea typeface="標楷體" pitchFamily="65" charset="-120"/>
                        </a:rPr>
                        <a:t>提供條件</a:t>
                      </a:r>
                      <a:endParaRPr kumimoji="0" lang="zh-TW" altLang="en-US" sz="1700" b="1" i="0" u="none" strike="noStrike" cap="none" normalizeH="0" baseline="0" dirty="0" smtClean="0">
                        <a:ln>
                          <a:noFill/>
                        </a:ln>
                        <a:solidFill>
                          <a:schemeClr val="bg1"/>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700" b="1" u="none" strike="noStrike" cap="none" normalizeH="0" baseline="0" dirty="0" smtClean="0">
                          <a:ln>
                            <a:noFill/>
                          </a:ln>
                          <a:solidFill>
                            <a:schemeClr val="bg1"/>
                          </a:solidFill>
                          <a:effectLst/>
                          <a:latin typeface="標楷體" pitchFamily="65" charset="-120"/>
                          <a:ea typeface="標楷體" pitchFamily="65" charset="-120"/>
                        </a:rPr>
                        <a:t>交換期間</a:t>
                      </a:r>
                      <a:endParaRPr kumimoji="0" lang="zh-TW" altLang="en-US" sz="1700" b="1" i="0" u="none" strike="noStrike" cap="none" normalizeH="0" baseline="0" dirty="0" smtClean="0">
                        <a:ln>
                          <a:noFill/>
                        </a:ln>
                        <a:solidFill>
                          <a:schemeClr val="bg1"/>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75000"/>
                      </a:schemeClr>
                    </a:solidFill>
                  </a:tcPr>
                </a:tc>
              </a:tr>
              <a:tr h="49225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日本東京學藝大學</a:t>
                      </a:r>
                      <a:endPar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2</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rPr>
                        <a:t>免收交流期間學費</a:t>
                      </a:r>
                      <a:endPar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a:t>
                      </a:r>
                      <a:r>
                        <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rPr>
                        <a:t>學生需在本校註冊繳費</a:t>
                      </a: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2011</a:t>
                      </a:r>
                      <a:r>
                        <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年</a:t>
                      </a: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3</a:t>
                      </a:r>
                      <a:r>
                        <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月起</a:t>
                      </a: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（春季班及秋季班）</a:t>
                      </a: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
                      </a:r>
                      <a:b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br>
                      <a:endParaRPr kumimoji="0" lang="en-US" altLang="zh-TW" sz="1700" b="1" i="0" u="none" strike="noStrike" cap="none" normalizeH="0" baseline="0" dirty="0" smtClean="0">
                        <a:ln>
                          <a:noFill/>
                        </a:ln>
                        <a:solidFill>
                          <a:schemeClr val="tx2"/>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r>
              <a:tr h="49225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日本國際關西大學</a:t>
                      </a:r>
                      <a:endPar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rPr>
                        <a:t>  </a:t>
                      </a: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2</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rPr>
                        <a:t>免收交流期間學費</a:t>
                      </a:r>
                      <a:endPar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a:t>
                      </a:r>
                      <a:r>
                        <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rPr>
                        <a:t>學生需在本校註冊繳費</a:t>
                      </a: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2011</a:t>
                      </a:r>
                      <a:r>
                        <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年</a:t>
                      </a: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3</a:t>
                      </a:r>
                      <a:r>
                        <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月起</a:t>
                      </a: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（春季班及秋季班）</a:t>
                      </a: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
                      </a:r>
                      <a:b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br>
                      <a:endParaRPr kumimoji="0" lang="en-US" altLang="zh-TW" sz="1700" b="1" i="0" u="none" strike="noStrike" cap="none" normalizeH="0" baseline="0" dirty="0" smtClean="0">
                        <a:ln>
                          <a:noFill/>
                        </a:ln>
                        <a:solidFill>
                          <a:schemeClr val="tx2"/>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r>
              <a:tr h="49225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日本大阪教育大學</a:t>
                      </a:r>
                      <a:endPar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rPr>
                        <a:t>  </a:t>
                      </a: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2</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rPr>
                        <a:t>免收交流期間學費</a:t>
                      </a:r>
                      <a:endPar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a:t>
                      </a:r>
                      <a:r>
                        <a:rPr kumimoji="0" lang="zh-TW" altLang="en-US" sz="1700" b="1" u="none" strike="noStrike" kern="1200" cap="none" normalizeH="0" baseline="0" dirty="0" smtClean="0">
                          <a:ln>
                            <a:noFill/>
                          </a:ln>
                          <a:solidFill>
                            <a:srgbClr val="FFFF00"/>
                          </a:solidFill>
                          <a:effectLst/>
                          <a:latin typeface="標楷體" pitchFamily="65" charset="-120"/>
                          <a:ea typeface="標楷體" pitchFamily="65" charset="-120"/>
                          <a:cs typeface="+mn-cs"/>
                        </a:rPr>
                        <a:t>學生需在本校註冊繳費</a:t>
                      </a:r>
                      <a:r>
                        <a:rPr kumimoji="0" lang="en-US" altLang="zh-TW" sz="1700" b="1" u="none" strike="noStrike" kern="1200" cap="none" normalizeH="0" baseline="0" dirty="0" smtClean="0">
                          <a:ln>
                            <a:noFill/>
                          </a:ln>
                          <a:solidFill>
                            <a:srgbClr val="FFFF00"/>
                          </a:solidFill>
                          <a:effectLst/>
                          <a:latin typeface="標楷體" pitchFamily="65" charset="-120"/>
                          <a:ea typeface="標楷體" pitchFamily="65" charset="-120"/>
                          <a:cs typeface="+mn-cs"/>
                        </a:rPr>
                        <a:t>)</a:t>
                      </a: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2011</a:t>
                      </a:r>
                      <a:r>
                        <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年</a:t>
                      </a: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3</a:t>
                      </a:r>
                      <a:r>
                        <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月起</a:t>
                      </a:r>
                      <a:endPar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（春季班及秋季班）</a:t>
                      </a: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
                      </a:r>
                      <a:b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br>
                      <a:endParaRPr kumimoji="0" lang="en-US" altLang="zh-TW" sz="1700" b="1" i="0" u="none" strike="noStrike" cap="none" normalizeH="0" baseline="0" dirty="0" smtClean="0">
                        <a:ln>
                          <a:noFill/>
                        </a:ln>
                        <a:solidFill>
                          <a:schemeClr val="tx2"/>
                        </a:solidFill>
                        <a:effectLst/>
                        <a:latin typeface="標楷體" pitchFamily="65" charset="-120"/>
                        <a:ea typeface="標楷體" pitchFamily="65" charset="-120"/>
                        <a:cs typeface="Times New Roman" pitchFamily="18" charset="0"/>
                      </a:endParaRPr>
                    </a:p>
                  </a:txBody>
                  <a:tcPr marL="76778" marR="76778" marT="38389" marB="3838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40000"/>
                        <a:lumOff val="60000"/>
                      </a:schemeClr>
                    </a:solidFill>
                  </a:tcPr>
                </a:tc>
              </a:tr>
            </a:tbl>
          </a:graphicData>
        </a:graphic>
      </p:graphicFrame>
      <p:sp>
        <p:nvSpPr>
          <p:cNvPr id="1269767" name="Rectangle 2"/>
          <p:cNvSpPr txBox="1">
            <a:spLocks noChangeArrowheads="1"/>
          </p:cNvSpPr>
          <p:nvPr/>
        </p:nvSpPr>
        <p:spPr bwMode="black">
          <a:xfrm>
            <a:off x="107950" y="549275"/>
            <a:ext cx="9217025" cy="503238"/>
          </a:xfrm>
          <a:prstGeom prst="rect">
            <a:avLst/>
          </a:prstGeom>
          <a:noFill/>
          <a:ln w="9525">
            <a:noFill/>
            <a:miter lim="800000"/>
            <a:headEnd/>
            <a:tailEnd/>
          </a:ln>
        </p:spPr>
        <p:txBody>
          <a:bodyPr anchor="ctr"/>
          <a:lstStyle/>
          <a:p>
            <a:r>
              <a:rPr lang="en-US" altLang="zh-TW" sz="2800" b="1">
                <a:solidFill>
                  <a:srgbClr val="000000"/>
                </a:solidFill>
                <a:latin typeface="標楷體" pitchFamily="65" charset="-120"/>
                <a:ea typeface="標楷體" pitchFamily="65" charset="-120"/>
              </a:rPr>
              <a:t>3-6 </a:t>
            </a:r>
            <a:r>
              <a:rPr lang="zh-TW" altLang="zh-TW" sz="2800" b="1">
                <a:solidFill>
                  <a:srgbClr val="000000"/>
                </a:solidFill>
                <a:latin typeface="標楷體" pitchFamily="65" charset="-120"/>
                <a:ea typeface="標楷體" pitchFamily="65" charset="-120"/>
              </a:rPr>
              <a:t>學校追求國際化（含僑外生教育之辦理）之具體作法</a:t>
            </a:r>
            <a:endParaRPr lang="en-US" altLang="zh-TW" sz="2800" b="1">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642938" y="571500"/>
            <a:ext cx="7673975" cy="769268"/>
          </a:xfrm>
          <a:prstGeom prst="rect">
            <a:avLst/>
          </a:prstGeom>
        </p:spPr>
        <p:style>
          <a:lnRef idx="0">
            <a:schemeClr val="accent5"/>
          </a:lnRef>
          <a:fillRef idx="3">
            <a:schemeClr val="accent5"/>
          </a:fillRef>
          <a:effectRef idx="3">
            <a:schemeClr val="accent5"/>
          </a:effectRef>
          <a:fontRef idx="minor">
            <a:schemeClr val="lt1"/>
          </a:fontRef>
        </p:style>
        <p:txBody>
          <a:bodyPr/>
          <a:lstStyle/>
          <a:p>
            <a:pPr algn="ctr" eaLnBrk="0" hangingPunct="0">
              <a:defRPr/>
            </a:pPr>
            <a:r>
              <a:rPr kumimoji="0" lang="zh-TW" altLang="en-US" sz="4400" dirty="0">
                <a:latin typeface="+mj-lt"/>
                <a:ea typeface="標楷體" pitchFamily="65" charset="-120"/>
                <a:cs typeface="+mj-cs"/>
              </a:rPr>
              <a:t>簡報大綱</a:t>
            </a:r>
          </a:p>
        </p:txBody>
      </p:sp>
      <p:sp>
        <p:nvSpPr>
          <p:cNvPr id="17" name="文字方塊 16"/>
          <p:cNvSpPr txBox="1"/>
          <p:nvPr/>
        </p:nvSpPr>
        <p:spPr>
          <a:xfrm>
            <a:off x="669925" y="1484313"/>
            <a:ext cx="7646988" cy="58578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zh-TW" altLang="en-US" sz="3200" dirty="0">
                <a:latin typeface="標楷體" pitchFamily="65" charset="-120"/>
                <a:ea typeface="標楷體" pitchFamily="65" charset="-120"/>
              </a:rPr>
              <a:t>壹、</a:t>
            </a:r>
            <a:r>
              <a:rPr lang="zh-TW" altLang="en-US" sz="3200" b="1" dirty="0">
                <a:latin typeface="標楷體" pitchFamily="65" charset="-120"/>
                <a:ea typeface="標楷體" pitchFamily="65" charset="-120"/>
              </a:rPr>
              <a:t>前言</a:t>
            </a:r>
          </a:p>
        </p:txBody>
      </p:sp>
      <p:sp>
        <p:nvSpPr>
          <p:cNvPr id="20" name="文字方塊 19"/>
          <p:cNvSpPr txBox="1"/>
          <p:nvPr/>
        </p:nvSpPr>
        <p:spPr>
          <a:xfrm>
            <a:off x="684213" y="2276475"/>
            <a:ext cx="7632700" cy="588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r>
              <a:rPr lang="zh-TW" altLang="en-US" sz="3200">
                <a:solidFill>
                  <a:srgbClr val="000000"/>
                </a:solidFill>
                <a:latin typeface="標楷體" pitchFamily="65" charset="-120"/>
                <a:ea typeface="標楷體" pitchFamily="65" charset="-120"/>
              </a:rPr>
              <a:t>貳、</a:t>
            </a:r>
            <a:r>
              <a:rPr lang="zh-TW" altLang="en-US" sz="3200" b="1">
                <a:solidFill>
                  <a:srgbClr val="000000"/>
                </a:solidFill>
                <a:latin typeface="標楷體" pitchFamily="65" charset="-120"/>
                <a:ea typeface="標楷體" pitchFamily="65" charset="-120"/>
              </a:rPr>
              <a:t>學校自我定位</a:t>
            </a:r>
          </a:p>
        </p:txBody>
      </p:sp>
      <p:sp>
        <p:nvSpPr>
          <p:cNvPr id="21" name="文字方塊 20"/>
          <p:cNvSpPr txBox="1"/>
          <p:nvPr/>
        </p:nvSpPr>
        <p:spPr>
          <a:xfrm>
            <a:off x="684213" y="3070225"/>
            <a:ext cx="7632700" cy="5889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zh-TW" altLang="en-US" sz="3200" b="1">
                <a:solidFill>
                  <a:srgbClr val="000000"/>
                </a:solidFill>
                <a:latin typeface="標楷體" pitchFamily="65" charset="-120"/>
                <a:ea typeface="標楷體" pitchFamily="65" charset="-120"/>
              </a:rPr>
              <a:t>参</a:t>
            </a:r>
            <a:r>
              <a:rPr lang="zh-TW" altLang="en-US" sz="3200">
                <a:solidFill>
                  <a:srgbClr val="000000"/>
                </a:solidFill>
              </a:rPr>
              <a:t>、</a:t>
            </a:r>
            <a:r>
              <a:rPr lang="zh-TW" altLang="en-US" sz="3200" b="1">
                <a:solidFill>
                  <a:srgbClr val="000000"/>
                </a:solidFill>
                <a:latin typeface="標楷體" pitchFamily="65" charset="-120"/>
                <a:ea typeface="標楷體" pitchFamily="65" charset="-120"/>
              </a:rPr>
              <a:t>學校在推動學生學習之特色  </a:t>
            </a:r>
          </a:p>
        </p:txBody>
      </p:sp>
      <p:sp>
        <p:nvSpPr>
          <p:cNvPr id="22" name="文字方塊 21"/>
          <p:cNvSpPr txBox="1"/>
          <p:nvPr/>
        </p:nvSpPr>
        <p:spPr>
          <a:xfrm>
            <a:off x="684213" y="3860800"/>
            <a:ext cx="7632700" cy="5889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r>
              <a:rPr lang="zh-TW" altLang="en-US" sz="3200" b="1">
                <a:solidFill>
                  <a:srgbClr val="000000"/>
                </a:solidFill>
                <a:latin typeface="標楷體" pitchFamily="65" charset="-120"/>
                <a:ea typeface="標楷體" pitchFamily="65" charset="-120"/>
              </a:rPr>
              <a:t>肆</a:t>
            </a:r>
            <a:r>
              <a:rPr lang="zh-TW" altLang="en-US" sz="3200">
                <a:solidFill>
                  <a:srgbClr val="000000"/>
                </a:solidFill>
              </a:rPr>
              <a:t>、</a:t>
            </a:r>
            <a:r>
              <a:rPr lang="zh-TW" altLang="en-US" sz="3200" b="1">
                <a:solidFill>
                  <a:srgbClr val="000000"/>
                </a:solidFill>
                <a:ea typeface="標楷體" pitchFamily="65" charset="-120"/>
              </a:rPr>
              <a:t>如何學習</a:t>
            </a:r>
          </a:p>
        </p:txBody>
      </p:sp>
      <p:sp>
        <p:nvSpPr>
          <p:cNvPr id="23" name="文字方塊 22"/>
          <p:cNvSpPr txBox="1"/>
          <p:nvPr/>
        </p:nvSpPr>
        <p:spPr>
          <a:xfrm>
            <a:off x="684213" y="5013325"/>
            <a:ext cx="7488237" cy="10763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zh-TW" altLang="en-US" sz="3200" b="1">
                <a:solidFill>
                  <a:srgbClr val="000000"/>
                </a:solidFill>
                <a:ea typeface="標楷體" pitchFamily="65" charset="-120"/>
              </a:rPr>
              <a:t>伍、結語</a:t>
            </a:r>
          </a:p>
          <a:p>
            <a:endParaRPr lang="zh-TW" altLang="en-US" sz="3200" b="1">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48680"/>
            <a:ext cx="9144000" cy="665758"/>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graphicFrame>
        <p:nvGraphicFramePr>
          <p:cNvPr id="1270802" name="Group 18"/>
          <p:cNvGraphicFramePr>
            <a:graphicFrameLocks noGrp="1"/>
          </p:cNvGraphicFramePr>
          <p:nvPr/>
        </p:nvGraphicFramePr>
        <p:xfrm>
          <a:off x="179388" y="1773238"/>
          <a:ext cx="8785225" cy="1957387"/>
        </p:xfrm>
        <a:graphic>
          <a:graphicData uri="http://schemas.openxmlformats.org/drawingml/2006/table">
            <a:tbl>
              <a:tblPr/>
              <a:tblGrid>
                <a:gridCol w="8785225"/>
              </a:tblGrid>
              <a:tr h="555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000000"/>
                          </a:solidFill>
                          <a:effectLst/>
                          <a:latin typeface="標楷體" pitchFamily="65" charset="-120"/>
                          <a:ea typeface="標楷體" pitchFamily="65" charset="-120"/>
                        </a:rPr>
                        <a:t>（一）</a:t>
                      </a:r>
                      <a:r>
                        <a:rPr kumimoji="0" lang="en-US" altLang="zh-TW" sz="2000" b="1" i="0" u="none" strike="noStrike" cap="none" normalizeH="0" baseline="0" smtClean="0">
                          <a:ln>
                            <a:noFill/>
                          </a:ln>
                          <a:solidFill>
                            <a:srgbClr val="000000"/>
                          </a:solidFill>
                          <a:effectLst/>
                          <a:latin typeface="標楷體" pitchFamily="65" charset="-120"/>
                          <a:ea typeface="標楷體" pitchFamily="65" charset="-120"/>
                        </a:rPr>
                        <a:t>2008</a:t>
                      </a:r>
                      <a:r>
                        <a:rPr kumimoji="0" lang="zh-TW" altLang="en-US" sz="2000" b="1" i="0" u="none" strike="noStrike" cap="none" normalizeH="0" baseline="0" smtClean="0">
                          <a:ln>
                            <a:noFill/>
                          </a:ln>
                          <a:solidFill>
                            <a:srgbClr val="000000"/>
                          </a:solidFill>
                          <a:effectLst/>
                          <a:latin typeface="標楷體" pitchFamily="65" charset="-120"/>
                          <a:ea typeface="標楷體" pitchFamily="65" charset="-120"/>
                        </a:rPr>
                        <a:t>年暑假選派</a:t>
                      </a:r>
                      <a:r>
                        <a:rPr kumimoji="0" lang="en-US" altLang="zh-TW" sz="2000" b="1" i="0" u="none" strike="noStrike" cap="none" normalizeH="0" baseline="0" smtClean="0">
                          <a:ln>
                            <a:noFill/>
                          </a:ln>
                          <a:solidFill>
                            <a:srgbClr val="000000"/>
                          </a:solidFill>
                          <a:effectLst/>
                          <a:latin typeface="標楷體" pitchFamily="65" charset="-120"/>
                          <a:ea typeface="標楷體" pitchFamily="65" charset="-120"/>
                        </a:rPr>
                        <a:t>2</a:t>
                      </a:r>
                      <a:r>
                        <a:rPr kumimoji="0" lang="zh-TW" altLang="en-US" sz="2000" b="1" i="0" u="none" strike="noStrike" cap="none" normalizeH="0" baseline="0" smtClean="0">
                          <a:ln>
                            <a:noFill/>
                          </a:ln>
                          <a:solidFill>
                            <a:srgbClr val="000000"/>
                          </a:solidFill>
                          <a:effectLst/>
                          <a:latin typeface="標楷體" pitchFamily="65" charset="-120"/>
                          <a:ea typeface="標楷體" pitchFamily="65" charset="-120"/>
                        </a:rPr>
                        <a:t>名學生參加為期</a:t>
                      </a:r>
                      <a:r>
                        <a:rPr kumimoji="0" lang="en-US" altLang="zh-TW" sz="2000" b="1" i="0" u="none" strike="noStrike" cap="none" normalizeH="0" baseline="0" smtClean="0">
                          <a:ln>
                            <a:noFill/>
                          </a:ln>
                          <a:solidFill>
                            <a:srgbClr val="000000"/>
                          </a:solidFill>
                          <a:effectLst/>
                          <a:latin typeface="標楷體" pitchFamily="65" charset="-120"/>
                          <a:ea typeface="標楷體" pitchFamily="65" charset="-120"/>
                        </a:rPr>
                        <a:t>15</a:t>
                      </a:r>
                      <a:r>
                        <a:rPr kumimoji="0" lang="zh-TW" altLang="en-US" sz="2000" b="1" i="0" u="none" strike="noStrike" cap="none" normalizeH="0" baseline="0" smtClean="0">
                          <a:ln>
                            <a:noFill/>
                          </a:ln>
                          <a:solidFill>
                            <a:srgbClr val="000000"/>
                          </a:solidFill>
                          <a:effectLst/>
                          <a:latin typeface="標楷體" pitchFamily="65" charset="-120"/>
                          <a:ea typeface="標楷體" pitchFamily="65" charset="-120"/>
                        </a:rPr>
                        <a:t>天的「</a:t>
                      </a:r>
                      <a:r>
                        <a:rPr kumimoji="0" lang="zh-TW" altLang="en-US" sz="2000" b="1" i="0" u="none" strike="noStrike" cap="none" normalizeH="0" baseline="0" smtClean="0">
                          <a:ln>
                            <a:noFill/>
                          </a:ln>
                          <a:solidFill>
                            <a:srgbClr val="FF0000"/>
                          </a:solidFill>
                          <a:effectLst/>
                          <a:latin typeface="標楷體" pitchFamily="65" charset="-120"/>
                          <a:ea typeface="標楷體" pitchFamily="65" charset="-120"/>
                        </a:rPr>
                        <a:t>國際志工泰北服務隊</a:t>
                      </a:r>
                      <a:r>
                        <a:rPr kumimoji="0" lang="zh-TW" altLang="en-US" sz="2000" b="1" i="0" u="none" strike="noStrike" cap="none" normalizeH="0" baseline="0" smtClean="0">
                          <a:ln>
                            <a:noFill/>
                          </a:ln>
                          <a:solidFill>
                            <a:srgbClr val="000000"/>
                          </a:solidFill>
                          <a:effectLst/>
                          <a:latin typeface="標楷體" pitchFamily="65" charset="-120"/>
                          <a:ea typeface="標楷體" pitchFamily="65" charset="-120"/>
                        </a:rPr>
                        <a:t>」。</a:t>
                      </a:r>
                      <a:endParaRPr kumimoji="0" lang="en-US" altLang="zh-TW" sz="2000" b="1" i="0" u="none" strike="noStrike" cap="none" normalizeH="0" baseline="0" smtClean="0">
                        <a:ln>
                          <a:noFill/>
                        </a:ln>
                        <a:solidFill>
                          <a:srgbClr val="000000"/>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（二）</a:t>
                      </a:r>
                      <a:r>
                        <a:rPr kumimoji="0" lang="en-US" altLang="zh-TW" sz="2000" b="0" i="0" u="none" strike="noStrike" cap="none" normalizeH="0" baseline="0" smtClean="0">
                          <a:ln>
                            <a:noFill/>
                          </a:ln>
                          <a:solidFill>
                            <a:srgbClr val="FF0000"/>
                          </a:solidFill>
                          <a:effectLst/>
                          <a:latin typeface="標楷體" pitchFamily="65" charset="-120"/>
                          <a:ea typeface="標楷體" pitchFamily="65" charset="-120"/>
                        </a:rPr>
                        <a:t>2009</a:t>
                      </a:r>
                      <a:r>
                        <a:rPr kumimoji="0" lang="zh-TW" altLang="en-US" sz="2000" b="0" i="0" u="none" strike="noStrike" cap="none" normalizeH="0" baseline="0" smtClean="0">
                          <a:ln>
                            <a:noFill/>
                          </a:ln>
                          <a:solidFill>
                            <a:srgbClr val="FF0000"/>
                          </a:solidFill>
                          <a:effectLst/>
                          <a:latin typeface="標楷體" pitchFamily="65" charset="-120"/>
                          <a:ea typeface="標楷體" pitchFamily="65" charset="-120"/>
                        </a:rPr>
                        <a:t>年度</a:t>
                      </a: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開辦</a:t>
                      </a:r>
                      <a:r>
                        <a:rPr kumimoji="0" lang="zh-TW" altLang="en-US" sz="2000" b="0" i="0" u="none" strike="noStrike" cap="none" normalizeH="0" baseline="0" smtClean="0">
                          <a:ln>
                            <a:noFill/>
                          </a:ln>
                          <a:solidFill>
                            <a:srgbClr val="FF0000"/>
                          </a:solidFill>
                          <a:effectLst/>
                          <a:latin typeface="標楷體" pitchFamily="65" charset="-120"/>
                          <a:ea typeface="標楷體" pitchFamily="65" charset="-120"/>
                        </a:rPr>
                        <a:t>「國際志工通識課程」</a:t>
                      </a: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a:t>
                      </a:r>
                      <a:r>
                        <a:rPr kumimoji="0" lang="en-US" altLang="zh-TW" sz="2000" b="0" i="0" u="none" strike="noStrike" cap="none" normalizeH="0" baseline="0" smtClean="0">
                          <a:ln>
                            <a:noFill/>
                          </a:ln>
                          <a:solidFill>
                            <a:srgbClr val="FF0000"/>
                          </a:solidFill>
                          <a:effectLst/>
                          <a:latin typeface="標楷體" pitchFamily="65" charset="-120"/>
                          <a:ea typeface="標楷體" pitchFamily="65" charset="-120"/>
                        </a:rPr>
                        <a:t>15</a:t>
                      </a:r>
                      <a:r>
                        <a:rPr kumimoji="0" lang="zh-TW" altLang="en-US" sz="2000" b="0" i="0" u="none" strike="noStrike" cap="none" normalizeH="0" baseline="0" smtClean="0">
                          <a:ln>
                            <a:noFill/>
                          </a:ln>
                          <a:solidFill>
                            <a:srgbClr val="FF0000"/>
                          </a:solidFill>
                          <a:effectLst/>
                          <a:latin typeface="標楷體" pitchFamily="65" charset="-120"/>
                          <a:ea typeface="標楷體" pitchFamily="65" charset="-120"/>
                        </a:rPr>
                        <a:t>人選修</a:t>
                      </a: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，於</a:t>
                      </a:r>
                      <a:r>
                        <a:rPr kumimoji="0" lang="en-US" altLang="zh-TW" sz="2000" b="0" i="0" u="none" strike="noStrike" cap="none" normalizeH="0" baseline="0" smtClean="0">
                          <a:ln>
                            <a:noFill/>
                          </a:ln>
                          <a:solidFill>
                            <a:srgbClr val="000000"/>
                          </a:solidFill>
                          <a:effectLst/>
                          <a:latin typeface="標楷體" pitchFamily="65" charset="-120"/>
                          <a:ea typeface="標楷體" pitchFamily="65" charset="-120"/>
                        </a:rPr>
                        <a:t>2009</a:t>
                      </a: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年暑假</a:t>
                      </a:r>
                      <a:r>
                        <a:rPr kumimoji="0" lang="zh-TW" altLang="en-US" sz="2000" b="0" i="0" u="none" strike="noStrike" cap="none" normalizeH="0" baseline="0" smtClean="0">
                          <a:ln>
                            <a:noFill/>
                          </a:ln>
                          <a:solidFill>
                            <a:srgbClr val="FF0000"/>
                          </a:solidFill>
                          <a:effectLst/>
                          <a:latin typeface="標楷體" pitchFamily="65" charset="-120"/>
                          <a:ea typeface="標楷體" pitchFamily="65" charset="-120"/>
                        </a:rPr>
                        <a:t>至泰北</a:t>
                      </a: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進行服務。</a:t>
                      </a:r>
                      <a:endParaRPr kumimoji="0" lang="en-US" altLang="zh-TW" sz="2000" b="0" i="0" u="none" strike="noStrike" cap="none" normalizeH="0" baseline="0" smtClean="0">
                        <a:ln>
                          <a:noFill/>
                        </a:ln>
                        <a:solidFill>
                          <a:srgbClr val="000000"/>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700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（三）</a:t>
                      </a:r>
                      <a:r>
                        <a:rPr kumimoji="0" lang="en-US" altLang="zh-TW" sz="2000" b="0" i="0" u="none" strike="noStrike" cap="none" normalizeH="0" baseline="0" smtClean="0">
                          <a:ln>
                            <a:noFill/>
                          </a:ln>
                          <a:solidFill>
                            <a:srgbClr val="000000"/>
                          </a:solidFill>
                          <a:effectLst/>
                          <a:latin typeface="標楷體" pitchFamily="65" charset="-120"/>
                          <a:ea typeface="標楷體" pitchFamily="65" charset="-120"/>
                        </a:rPr>
                        <a:t>2010</a:t>
                      </a: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年繼續開辦</a:t>
                      </a:r>
                      <a:r>
                        <a:rPr kumimoji="0" lang="zh-TW" altLang="en-US" sz="2000" b="0" i="0" u="none" strike="noStrike" cap="none" normalizeH="0" baseline="0" smtClean="0">
                          <a:ln>
                            <a:noFill/>
                          </a:ln>
                          <a:solidFill>
                            <a:srgbClr val="FF0000"/>
                          </a:solidFill>
                          <a:effectLst/>
                          <a:latin typeface="標楷體" pitchFamily="65" charset="-120"/>
                          <a:ea typeface="標楷體" pitchFamily="65" charset="-120"/>
                        </a:rPr>
                        <a:t>「國際志工通識課程」，暑假</a:t>
                      </a:r>
                      <a:r>
                        <a:rPr kumimoji="0" lang="en-US" altLang="zh-TW" sz="2000" b="0" i="0" u="none" strike="noStrike" cap="none" normalizeH="0" baseline="0" smtClean="0">
                          <a:ln>
                            <a:noFill/>
                          </a:ln>
                          <a:solidFill>
                            <a:srgbClr val="FF0000"/>
                          </a:solidFill>
                          <a:effectLst/>
                          <a:latin typeface="標楷體" pitchFamily="65" charset="-120"/>
                          <a:ea typeface="標楷體" pitchFamily="65" charset="-120"/>
                        </a:rPr>
                        <a:t>22</a:t>
                      </a:r>
                      <a:r>
                        <a:rPr kumimoji="0" lang="zh-TW" altLang="en-US" sz="2000" b="0" i="0" u="none" strike="noStrike" cap="none" normalizeH="0" baseline="0" smtClean="0">
                          <a:ln>
                            <a:noFill/>
                          </a:ln>
                          <a:solidFill>
                            <a:srgbClr val="FF0000"/>
                          </a:solidFill>
                          <a:effectLst/>
                          <a:latin typeface="標楷體" pitchFamily="65" charset="-120"/>
                          <a:ea typeface="標楷體" pitchFamily="65" charset="-120"/>
                        </a:rPr>
                        <a:t>名學生赴泰北</a:t>
                      </a: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a:t>
                      </a:r>
                      <a:r>
                        <a:rPr kumimoji="0" lang="en-US" altLang="zh-TW" sz="2000" b="0" i="0" u="none" strike="noStrike" cap="none" normalizeH="0" baseline="0" smtClean="0">
                          <a:ln>
                            <a:noFill/>
                          </a:ln>
                          <a:solidFill>
                            <a:srgbClr val="000000"/>
                          </a:solidFill>
                          <a:effectLst/>
                          <a:latin typeface="標楷體" pitchFamily="65" charset="-120"/>
                          <a:ea typeface="標楷體" pitchFamily="65" charset="-120"/>
                        </a:rPr>
                        <a:t>3</a:t>
                      </a: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名學生至</a:t>
                      </a:r>
                      <a:r>
                        <a:rPr kumimoji="0" lang="zh-TW" altLang="en-US" sz="2000" b="0" i="0" u="none" strike="noStrike" cap="none" normalizeH="0" baseline="0" smtClean="0">
                          <a:ln>
                            <a:noFill/>
                          </a:ln>
                          <a:solidFill>
                            <a:srgbClr val="FF0000"/>
                          </a:solidFill>
                          <a:effectLst/>
                          <a:latin typeface="標楷體" pitchFamily="65" charset="-120"/>
                          <a:ea typeface="標楷體" pitchFamily="65" charset="-120"/>
                        </a:rPr>
                        <a:t>越南</a:t>
                      </a: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服務</a:t>
                      </a:r>
                      <a:r>
                        <a:rPr kumimoji="0" lang="zh-TW" altLang="en-US" sz="2000" b="0" i="0" u="none" strike="noStrike" cap="none" normalizeH="0" baseline="0" smtClean="0">
                          <a:ln>
                            <a:noFill/>
                          </a:ln>
                          <a:solidFill>
                            <a:srgbClr val="000000"/>
                          </a:solidFill>
                          <a:effectLst/>
                          <a:latin typeface="標楷體" pitchFamily="65" charset="-120"/>
                          <a:ea typeface="新細明體" charset="-120"/>
                        </a:rPr>
                        <a:t>、</a:t>
                      </a:r>
                      <a:r>
                        <a:rPr kumimoji="0" lang="en-US" altLang="zh-TW" sz="2000" b="0" i="0" u="none" strike="noStrike" cap="none" normalizeH="0" baseline="0" smtClean="0">
                          <a:ln>
                            <a:noFill/>
                          </a:ln>
                          <a:solidFill>
                            <a:srgbClr val="000000"/>
                          </a:solidFill>
                          <a:effectLst/>
                          <a:latin typeface="標楷體" pitchFamily="65" charset="-120"/>
                          <a:ea typeface="標楷體" pitchFamily="65" charset="-120"/>
                        </a:rPr>
                        <a:t>4</a:t>
                      </a:r>
                      <a:r>
                        <a:rPr kumimoji="0" lang="zh-TW" altLang="en-US" sz="2000" b="0" i="0" u="none" strike="noStrike" cap="none" normalizeH="0" baseline="0" smtClean="0">
                          <a:ln>
                            <a:noFill/>
                          </a:ln>
                          <a:solidFill>
                            <a:srgbClr val="000000"/>
                          </a:solidFill>
                          <a:effectLst/>
                          <a:latin typeface="標楷體" pitchFamily="65" charset="-120"/>
                          <a:ea typeface="標楷體" pitchFamily="65" charset="-120"/>
                        </a:rPr>
                        <a:t>名同學至印度服務。</a:t>
                      </a:r>
                      <a:endParaRPr kumimoji="0" lang="en-US" altLang="zh-TW" sz="2000" b="0" i="0" u="none" strike="noStrike" cap="none" normalizeH="0" baseline="0" smtClean="0">
                        <a:ln>
                          <a:noFill/>
                        </a:ln>
                        <a:solidFill>
                          <a:srgbClr val="000000"/>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bl>
          </a:graphicData>
        </a:graphic>
      </p:graphicFrame>
      <p:pic>
        <p:nvPicPr>
          <p:cNvPr id="168963" name="圖片 16" descr="與懷恩小學小朋友合照"/>
          <p:cNvPicPr>
            <a:picLocks noChangeAspect="1" noChangeArrowheads="1"/>
          </p:cNvPicPr>
          <p:nvPr/>
        </p:nvPicPr>
        <p:blipFill>
          <a:blip r:embed="rId2"/>
          <a:srcRect b="8644"/>
          <a:stretch>
            <a:fillRect/>
          </a:stretch>
        </p:blipFill>
        <p:spPr bwMode="auto">
          <a:xfrm>
            <a:off x="2051050" y="3908425"/>
            <a:ext cx="5472113" cy="2760663"/>
          </a:xfrm>
          <a:prstGeom prst="rect">
            <a:avLst/>
          </a:prstGeom>
          <a:noFill/>
          <a:ln w="22225">
            <a:solidFill>
              <a:schemeClr val="bg1"/>
            </a:solidFill>
            <a:miter lim="800000"/>
            <a:headEnd/>
            <a:tailEnd/>
          </a:ln>
          <a:effectLst>
            <a:outerShdw dist="35921" dir="2700000" algn="ctr" rotWithShape="0">
              <a:srgbClr val="080808">
                <a:alpha val="50000"/>
              </a:srgbClr>
            </a:outerShdw>
          </a:effectLst>
          <a:extLst>
            <a:ext uri="{909E8E84-426E-40DD-AFC4-6F175D3DCCD1}"/>
          </a:extLst>
        </p:spPr>
      </p:pic>
      <p:sp>
        <p:nvSpPr>
          <p:cNvPr id="1270799" name="Rectangle 2"/>
          <p:cNvSpPr txBox="1">
            <a:spLocks noChangeArrowheads="1"/>
          </p:cNvSpPr>
          <p:nvPr/>
        </p:nvSpPr>
        <p:spPr bwMode="black">
          <a:xfrm>
            <a:off x="107950" y="549275"/>
            <a:ext cx="9217025" cy="503238"/>
          </a:xfrm>
          <a:prstGeom prst="rect">
            <a:avLst/>
          </a:prstGeom>
          <a:noFill/>
          <a:ln w="9525">
            <a:noFill/>
            <a:miter lim="800000"/>
            <a:headEnd/>
            <a:tailEnd/>
          </a:ln>
        </p:spPr>
        <p:txBody>
          <a:bodyPr anchor="ctr"/>
          <a:lstStyle/>
          <a:p>
            <a:r>
              <a:rPr lang="en-US" altLang="zh-TW" sz="2800" b="1">
                <a:solidFill>
                  <a:srgbClr val="000000"/>
                </a:solidFill>
                <a:latin typeface="標楷體" pitchFamily="65" charset="-120"/>
                <a:ea typeface="標楷體" pitchFamily="65" charset="-120"/>
              </a:rPr>
              <a:t>3-7 </a:t>
            </a:r>
            <a:r>
              <a:rPr lang="zh-TW" altLang="zh-TW" sz="2800" b="1">
                <a:solidFill>
                  <a:srgbClr val="000000"/>
                </a:solidFill>
                <a:latin typeface="標楷體" pitchFamily="65" charset="-120"/>
                <a:ea typeface="標楷體" pitchFamily="65" charset="-120"/>
              </a:rPr>
              <a:t>學校追求國際化（含僑外生教育之辦理）之具體作法</a:t>
            </a:r>
            <a:endParaRPr lang="en-US" altLang="zh-TW" sz="2800" b="1">
              <a:solidFill>
                <a:srgbClr val="000000"/>
              </a:solidFill>
              <a:latin typeface="標楷體" pitchFamily="65" charset="-120"/>
              <a:ea typeface="標楷體" pitchFamily="65" charset="-120"/>
            </a:endParaRPr>
          </a:p>
        </p:txBody>
      </p:sp>
      <p:sp>
        <p:nvSpPr>
          <p:cNvPr id="1270800" name="Rectangle 3"/>
          <p:cNvSpPr txBox="1">
            <a:spLocks noChangeArrowheads="1"/>
          </p:cNvSpPr>
          <p:nvPr/>
        </p:nvSpPr>
        <p:spPr bwMode="auto">
          <a:xfrm>
            <a:off x="214313" y="1268413"/>
            <a:ext cx="8929687" cy="428625"/>
          </a:xfrm>
          <a:prstGeom prst="rect">
            <a:avLst/>
          </a:prstGeom>
          <a:noFill/>
          <a:ln w="9525">
            <a:noFill/>
            <a:miter lim="800000"/>
            <a:headEnd/>
            <a:tailEnd/>
          </a:ln>
        </p:spPr>
        <p:txBody>
          <a:bodyPr/>
          <a:lstStyle/>
          <a:p>
            <a:pPr marL="342900" indent="-342900">
              <a:lnSpc>
                <a:spcPct val="90000"/>
              </a:lnSpc>
              <a:spcBef>
                <a:spcPct val="20000"/>
              </a:spcBef>
            </a:pPr>
            <a:r>
              <a:rPr lang="zh-TW" altLang="en-US" sz="2200" b="1">
                <a:solidFill>
                  <a:srgbClr val="4F81BD"/>
                </a:solidFill>
                <a:latin typeface="標楷體" pitchFamily="65" charset="-120"/>
                <a:ea typeface="標楷體" pitchFamily="65" charset="-120"/>
              </a:rPr>
              <a:t>七、開設「服務學習－國際志工課程」，至東南亞國家進行志工服務</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5" name="圖片 34" descr="求真樓.jpg"/>
          <p:cNvPicPr>
            <a:picLocks noChangeAspect="1"/>
          </p:cNvPicPr>
          <p:nvPr/>
        </p:nvPicPr>
        <p:blipFill>
          <a:blip r:embed="rId3" cstate="print"/>
          <a:srcRect b="8126"/>
          <a:stretch>
            <a:fillRect/>
          </a:stretch>
        </p:blipFill>
        <p:spPr>
          <a:xfrm>
            <a:off x="6196070" y="3214686"/>
            <a:ext cx="3090838" cy="3786214"/>
          </a:xfrm>
          <a:prstGeom prst="rect">
            <a:avLst/>
          </a:prstGeom>
          <a:ln>
            <a:noFill/>
          </a:ln>
          <a:effectLst>
            <a:softEdge rad="127000"/>
          </a:effectLst>
        </p:spPr>
      </p:pic>
      <p:sp>
        <p:nvSpPr>
          <p:cNvPr id="36" name="Rectangle 3"/>
          <p:cNvSpPr txBox="1">
            <a:spLocks noChangeArrowheads="1"/>
          </p:cNvSpPr>
          <p:nvPr/>
        </p:nvSpPr>
        <p:spPr bwMode="auto">
          <a:xfrm>
            <a:off x="0" y="1143000"/>
            <a:ext cx="7143750" cy="3438525"/>
          </a:xfrm>
          <a:prstGeom prst="rect">
            <a:avLst/>
          </a:prstGeom>
          <a:noFill/>
          <a:ln w="9525">
            <a:noFill/>
            <a:miter lim="800000"/>
            <a:headEnd/>
            <a:tailEnd/>
          </a:ln>
          <a:effectLst>
            <a:outerShdw blurRad="50800" dist="38100" dir="2700000" algn="tl" rotWithShape="0">
              <a:prstClr val="black">
                <a:alpha val="40000"/>
              </a:prstClr>
            </a:outerShdw>
          </a:effectLst>
        </p:spPr>
        <p:txBody>
          <a:bodyPr/>
          <a:lstStyle/>
          <a:p>
            <a:pPr marL="342900" indent="-342900" algn="ctr">
              <a:spcBef>
                <a:spcPct val="20000"/>
              </a:spcBef>
              <a:buFont typeface="Arial" charset="0"/>
              <a:buChar char="•"/>
            </a:pPr>
            <a:endParaRPr lang="zh-TW" altLang="en-US" sz="3200">
              <a:solidFill>
                <a:srgbClr val="000000"/>
              </a:solidFill>
              <a:latin typeface="微軟正黑體"/>
              <a:ea typeface="微軟正黑體"/>
              <a:cs typeface="微軟正黑體"/>
            </a:endParaRPr>
          </a:p>
          <a:p>
            <a:pPr marL="342900" indent="-342900" algn="ctr">
              <a:spcBef>
                <a:spcPct val="20000"/>
              </a:spcBef>
              <a:buFont typeface="Wingdings" pitchFamily="2" charset="2"/>
              <a:buNone/>
            </a:pPr>
            <a:r>
              <a:rPr lang="zh-TW" altLang="en-US" sz="7200">
                <a:solidFill>
                  <a:srgbClr val="000000"/>
                </a:solidFill>
                <a:effectLst>
                  <a:outerShdw blurRad="38100" dist="38100" dir="2700000" algn="tl">
                    <a:srgbClr val="C0C0C0"/>
                  </a:outerShdw>
                </a:effectLst>
                <a:latin typeface="標楷體" pitchFamily="65" charset="-120"/>
                <a:ea typeface="標楷體" pitchFamily="65" charset="-120"/>
              </a:rPr>
              <a:t>肆、如何學習</a:t>
            </a:r>
            <a:endParaRPr lang="ko-KR" altLang="en-US" sz="6600">
              <a:solidFill>
                <a:srgbClr val="000000"/>
              </a:solidFill>
              <a:latin typeface="標楷體" pitchFamily="65" charset="-120"/>
              <a:ea typeface="Gulim" pitchFamily="34" charset="-127"/>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49" name="Rectangle 2"/>
          <p:cNvSpPr txBox="1">
            <a:spLocks noChangeArrowheads="1"/>
          </p:cNvSpPr>
          <p:nvPr/>
        </p:nvSpPr>
        <p:spPr bwMode="auto">
          <a:xfrm>
            <a:off x="681038" y="722313"/>
            <a:ext cx="7391400" cy="563562"/>
          </a:xfrm>
          <a:prstGeom prst="rect">
            <a:avLst/>
          </a:prstGeom>
          <a:noFill/>
          <a:ln w="9525">
            <a:noFill/>
            <a:miter lim="800000"/>
            <a:headEnd/>
            <a:tailEnd/>
          </a:ln>
        </p:spPr>
        <p:txBody>
          <a:bodyPr/>
          <a:lstStyle/>
          <a:p>
            <a:pPr algn="ctr"/>
            <a:r>
              <a:rPr lang="en-US" altLang="zh-TW" sz="4400">
                <a:solidFill>
                  <a:srgbClr val="000000"/>
                </a:solidFill>
                <a:latin typeface="標楷體" pitchFamily="65" charset="-120"/>
                <a:ea typeface="標楷體" pitchFamily="65" charset="-120"/>
              </a:rPr>
              <a:t>4-1 </a:t>
            </a:r>
            <a:r>
              <a:rPr lang="zh-TW" altLang="en-US" sz="4400">
                <a:solidFill>
                  <a:srgbClr val="000000"/>
                </a:solidFill>
                <a:latin typeface="標楷體" pitchFamily="65" charset="-120"/>
                <a:ea typeface="標楷體" pitchFamily="65" charset="-120"/>
              </a:rPr>
              <a:t>辦學成果</a:t>
            </a:r>
          </a:p>
        </p:txBody>
      </p:sp>
      <p:grpSp>
        <p:nvGrpSpPr>
          <p:cNvPr id="1282050" name="Group 4"/>
          <p:cNvGrpSpPr>
            <a:grpSpLocks/>
          </p:cNvGrpSpPr>
          <p:nvPr/>
        </p:nvGrpSpPr>
        <p:grpSpPr bwMode="auto">
          <a:xfrm>
            <a:off x="327025" y="2312988"/>
            <a:ext cx="2011363" cy="539750"/>
            <a:chOff x="816" y="2304"/>
            <a:chExt cx="1440" cy="448"/>
          </a:xfrm>
        </p:grpSpPr>
        <p:sp>
          <p:nvSpPr>
            <p:cNvPr id="1282064" name="Freeform 5"/>
            <p:cNvSpPr>
              <a:spLocks/>
            </p:cNvSpPr>
            <p:nvPr/>
          </p:nvSpPr>
          <p:spPr bwMode="gray">
            <a:xfrm>
              <a:off x="901" y="2562"/>
              <a:ext cx="1270" cy="190"/>
            </a:xfrm>
            <a:custGeom>
              <a:avLst/>
              <a:gdLst>
                <a:gd name="T0" fmla="*/ 17791 w 1120"/>
                <a:gd name="T1" fmla="*/ 2 h 252"/>
                <a:gd name="T2" fmla="*/ 17712 w 1120"/>
                <a:gd name="T3" fmla="*/ 2 h 252"/>
                <a:gd name="T4" fmla="*/ 17455 w 1120"/>
                <a:gd name="T5" fmla="*/ 2 h 252"/>
                <a:gd name="T6" fmla="*/ 17061 w 1120"/>
                <a:gd name="T7" fmla="*/ 2 h 252"/>
                <a:gd name="T8" fmla="*/ 16493 w 1120"/>
                <a:gd name="T9" fmla="*/ 2 h 252"/>
                <a:gd name="T10" fmla="*/ 15763 w 1120"/>
                <a:gd name="T11" fmla="*/ 2 h 252"/>
                <a:gd name="T12" fmla="*/ 14910 w 1120"/>
                <a:gd name="T13" fmla="*/ 2 h 252"/>
                <a:gd name="T14" fmla="*/ 13913 w 1120"/>
                <a:gd name="T15" fmla="*/ 2 h 252"/>
                <a:gd name="T16" fmla="*/ 12791 w 1120"/>
                <a:gd name="T17" fmla="*/ 2 h 252"/>
                <a:gd name="T18" fmla="*/ 11600 w 1120"/>
                <a:gd name="T19" fmla="*/ 2 h 252"/>
                <a:gd name="T20" fmla="*/ 10260 w 1120"/>
                <a:gd name="T21" fmla="*/ 2 h 252"/>
                <a:gd name="T22" fmla="*/ 8814 w 1120"/>
                <a:gd name="T23" fmla="*/ 2 h 252"/>
                <a:gd name="T24" fmla="*/ 7392 w 1120"/>
                <a:gd name="T25" fmla="*/ 2 h 252"/>
                <a:gd name="T26" fmla="*/ 6086 w 1120"/>
                <a:gd name="T27" fmla="*/ 2 h 252"/>
                <a:gd name="T28" fmla="*/ 4886 w 1120"/>
                <a:gd name="T29" fmla="*/ 2 h 252"/>
                <a:gd name="T30" fmla="*/ 3779 w 1120"/>
                <a:gd name="T31" fmla="*/ 2 h 252"/>
                <a:gd name="T32" fmla="*/ 2839 w 1120"/>
                <a:gd name="T33" fmla="*/ 2 h 252"/>
                <a:gd name="T34" fmla="*/ 2003 w 1120"/>
                <a:gd name="T35" fmla="*/ 2 h 252"/>
                <a:gd name="T36" fmla="*/ 1288 w 1120"/>
                <a:gd name="T37" fmla="*/ 2 h 252"/>
                <a:gd name="T38" fmla="*/ 737 w 1120"/>
                <a:gd name="T39" fmla="*/ 2 h 252"/>
                <a:gd name="T40" fmla="*/ 307 w 1120"/>
                <a:gd name="T41" fmla="*/ 2 h 252"/>
                <a:gd name="T42" fmla="*/ 88 w 1120"/>
                <a:gd name="T43" fmla="*/ 2 h 252"/>
                <a:gd name="T44" fmla="*/ 0 w 1120"/>
                <a:gd name="T45" fmla="*/ 2 h 252"/>
                <a:gd name="T46" fmla="*/ 0 w 1120"/>
                <a:gd name="T47" fmla="*/ 2 h 252"/>
                <a:gd name="T48" fmla="*/ 8887 w 1120"/>
                <a:gd name="T49" fmla="*/ 0 h 252"/>
                <a:gd name="T50" fmla="*/ 17791 w 1120"/>
                <a:gd name="T51" fmla="*/ 2 h 252"/>
                <a:gd name="T52" fmla="*/ 17791 w 1120"/>
                <a:gd name="T53" fmla="*/ 2 h 252"/>
                <a:gd name="T54" fmla="*/ 17791 w 1120"/>
                <a:gd name="T55" fmla="*/ 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000000"/>
            </a:solidFill>
            <a:ln w="9525">
              <a:noFill/>
              <a:round/>
              <a:headEnd/>
              <a:tailEnd/>
            </a:ln>
          </p:spPr>
          <p:txBody>
            <a:bodyPr/>
            <a:lstStyle/>
            <a:p>
              <a:endParaRPr lang="zh-TW" altLang="en-US"/>
            </a:p>
          </p:txBody>
        </p:sp>
        <p:sp>
          <p:nvSpPr>
            <p:cNvPr id="47" name="Rectangle 6"/>
            <p:cNvSpPr>
              <a:spLocks noChangeArrowheads="1"/>
            </p:cNvSpPr>
            <p:nvPr/>
          </p:nvSpPr>
          <p:spPr bwMode="gray">
            <a:xfrm>
              <a:off x="816" y="2304"/>
              <a:ext cx="1440" cy="393"/>
            </a:xfrm>
            <a:prstGeom prst="rect">
              <a:avLst/>
            </a:prstGeom>
            <a:gradFill rotWithShape="1">
              <a:gsLst>
                <a:gs pos="0">
                  <a:srgbClr val="FFCC00">
                    <a:gamma/>
                    <a:tint val="48627"/>
                    <a:invGamma/>
                  </a:srgbClr>
                </a:gs>
                <a:gs pos="100000">
                  <a:srgbClr val="FFCC00"/>
                </a:gs>
              </a:gsLst>
              <a:lin ang="2700000" scaled="1"/>
            </a:gradFill>
            <a:ln w="9525" algn="ctr">
              <a:noFill/>
              <a:miter lim="800000"/>
              <a:headEnd/>
              <a:tailEnd/>
            </a:ln>
            <a:effectLst/>
          </p:spPr>
          <p:txBody>
            <a:bodyPr wrap="none" anchor="ctr"/>
            <a:lstStyle/>
            <a:p>
              <a:pPr algn="ctr" eaLnBrk="0" hangingPunct="0">
                <a:defRPr/>
              </a:pPr>
              <a:r>
                <a:rPr lang="zh-TW" altLang="en-US" sz="2400">
                  <a:solidFill>
                    <a:srgbClr val="000000"/>
                  </a:solidFill>
                  <a:effectLst>
                    <a:outerShdw blurRad="38100" dist="38100" dir="2700000" algn="tl">
                      <a:srgbClr val="FFFFFF"/>
                    </a:outerShdw>
                  </a:effectLst>
                  <a:latin typeface="標楷體" pitchFamily="65" charset="-120"/>
                  <a:ea typeface="標楷體" pitchFamily="65" charset="-120"/>
                </a:rPr>
                <a:t>學生績效展現</a:t>
              </a:r>
            </a:p>
          </p:txBody>
        </p:sp>
      </p:grpSp>
      <p:grpSp>
        <p:nvGrpSpPr>
          <p:cNvPr id="1282051" name="Group 7"/>
          <p:cNvGrpSpPr>
            <a:grpSpLocks/>
          </p:cNvGrpSpPr>
          <p:nvPr/>
        </p:nvGrpSpPr>
        <p:grpSpPr bwMode="auto">
          <a:xfrm>
            <a:off x="327025" y="4365625"/>
            <a:ext cx="2011363" cy="593725"/>
            <a:chOff x="816" y="2261"/>
            <a:chExt cx="1440" cy="491"/>
          </a:xfrm>
        </p:grpSpPr>
        <p:sp>
          <p:nvSpPr>
            <p:cNvPr id="1282062" name="Freeform 8"/>
            <p:cNvSpPr>
              <a:spLocks/>
            </p:cNvSpPr>
            <p:nvPr/>
          </p:nvSpPr>
          <p:spPr bwMode="gray">
            <a:xfrm>
              <a:off x="901" y="2562"/>
              <a:ext cx="1270" cy="190"/>
            </a:xfrm>
            <a:custGeom>
              <a:avLst/>
              <a:gdLst>
                <a:gd name="T0" fmla="*/ 17791 w 1120"/>
                <a:gd name="T1" fmla="*/ 2 h 252"/>
                <a:gd name="T2" fmla="*/ 17712 w 1120"/>
                <a:gd name="T3" fmla="*/ 2 h 252"/>
                <a:gd name="T4" fmla="*/ 17455 w 1120"/>
                <a:gd name="T5" fmla="*/ 2 h 252"/>
                <a:gd name="T6" fmla="*/ 17061 w 1120"/>
                <a:gd name="T7" fmla="*/ 2 h 252"/>
                <a:gd name="T8" fmla="*/ 16493 w 1120"/>
                <a:gd name="T9" fmla="*/ 2 h 252"/>
                <a:gd name="T10" fmla="*/ 15763 w 1120"/>
                <a:gd name="T11" fmla="*/ 2 h 252"/>
                <a:gd name="T12" fmla="*/ 14910 w 1120"/>
                <a:gd name="T13" fmla="*/ 2 h 252"/>
                <a:gd name="T14" fmla="*/ 13913 w 1120"/>
                <a:gd name="T15" fmla="*/ 2 h 252"/>
                <a:gd name="T16" fmla="*/ 12791 w 1120"/>
                <a:gd name="T17" fmla="*/ 2 h 252"/>
                <a:gd name="T18" fmla="*/ 11600 w 1120"/>
                <a:gd name="T19" fmla="*/ 2 h 252"/>
                <a:gd name="T20" fmla="*/ 10260 w 1120"/>
                <a:gd name="T21" fmla="*/ 2 h 252"/>
                <a:gd name="T22" fmla="*/ 8814 w 1120"/>
                <a:gd name="T23" fmla="*/ 2 h 252"/>
                <a:gd name="T24" fmla="*/ 7392 w 1120"/>
                <a:gd name="T25" fmla="*/ 2 h 252"/>
                <a:gd name="T26" fmla="*/ 6086 w 1120"/>
                <a:gd name="T27" fmla="*/ 2 h 252"/>
                <a:gd name="T28" fmla="*/ 4886 w 1120"/>
                <a:gd name="T29" fmla="*/ 2 h 252"/>
                <a:gd name="T30" fmla="*/ 3779 w 1120"/>
                <a:gd name="T31" fmla="*/ 2 h 252"/>
                <a:gd name="T32" fmla="*/ 2839 w 1120"/>
                <a:gd name="T33" fmla="*/ 2 h 252"/>
                <a:gd name="T34" fmla="*/ 2003 w 1120"/>
                <a:gd name="T35" fmla="*/ 2 h 252"/>
                <a:gd name="T36" fmla="*/ 1288 w 1120"/>
                <a:gd name="T37" fmla="*/ 2 h 252"/>
                <a:gd name="T38" fmla="*/ 737 w 1120"/>
                <a:gd name="T39" fmla="*/ 2 h 252"/>
                <a:gd name="T40" fmla="*/ 307 w 1120"/>
                <a:gd name="T41" fmla="*/ 2 h 252"/>
                <a:gd name="T42" fmla="*/ 88 w 1120"/>
                <a:gd name="T43" fmla="*/ 2 h 252"/>
                <a:gd name="T44" fmla="*/ 0 w 1120"/>
                <a:gd name="T45" fmla="*/ 2 h 252"/>
                <a:gd name="T46" fmla="*/ 0 w 1120"/>
                <a:gd name="T47" fmla="*/ 2 h 252"/>
                <a:gd name="T48" fmla="*/ 8887 w 1120"/>
                <a:gd name="T49" fmla="*/ 0 h 252"/>
                <a:gd name="T50" fmla="*/ 17791 w 1120"/>
                <a:gd name="T51" fmla="*/ 2 h 252"/>
                <a:gd name="T52" fmla="*/ 17791 w 1120"/>
                <a:gd name="T53" fmla="*/ 2 h 252"/>
                <a:gd name="T54" fmla="*/ 17791 w 1120"/>
                <a:gd name="T55" fmla="*/ 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000000"/>
            </a:solidFill>
            <a:ln w="9525">
              <a:noFill/>
              <a:round/>
              <a:headEnd/>
              <a:tailEnd/>
            </a:ln>
          </p:spPr>
          <p:txBody>
            <a:bodyPr/>
            <a:lstStyle/>
            <a:p>
              <a:endParaRPr lang="zh-TW" altLang="en-US"/>
            </a:p>
          </p:txBody>
        </p:sp>
        <p:sp>
          <p:nvSpPr>
            <p:cNvPr id="45" name="Rectangle 9"/>
            <p:cNvSpPr>
              <a:spLocks noChangeArrowheads="1"/>
            </p:cNvSpPr>
            <p:nvPr/>
          </p:nvSpPr>
          <p:spPr bwMode="gray">
            <a:xfrm>
              <a:off x="816" y="2261"/>
              <a:ext cx="1440" cy="417"/>
            </a:xfrm>
            <a:prstGeom prst="rect">
              <a:avLst/>
            </a:prstGeom>
            <a:gradFill rotWithShape="1">
              <a:gsLst>
                <a:gs pos="0">
                  <a:srgbClr val="99D549">
                    <a:gamma/>
                    <a:tint val="51373"/>
                    <a:invGamma/>
                  </a:srgbClr>
                </a:gs>
                <a:gs pos="100000">
                  <a:srgbClr val="99D549"/>
                </a:gs>
              </a:gsLst>
              <a:lin ang="2700000" scaled="1"/>
            </a:gradFill>
            <a:ln w="9525" algn="ctr">
              <a:noFill/>
              <a:miter lim="800000"/>
              <a:headEnd/>
              <a:tailEnd/>
            </a:ln>
            <a:effectLst/>
          </p:spPr>
          <p:txBody>
            <a:bodyPr wrap="none" anchor="ctr"/>
            <a:lstStyle/>
            <a:p>
              <a:pPr algn="ctr" eaLnBrk="0" hangingPunct="0">
                <a:defRPr/>
              </a:pPr>
              <a:r>
                <a:rPr lang="zh-TW" altLang="en-US" sz="2400" dirty="0">
                  <a:solidFill>
                    <a:srgbClr val="000000"/>
                  </a:solidFill>
                  <a:effectLst>
                    <a:outerShdw blurRad="38100" dist="38100" dir="2700000" algn="tl">
                      <a:srgbClr val="FFFFFF"/>
                    </a:outerShdw>
                  </a:effectLst>
                  <a:latin typeface="標楷體" pitchFamily="65" charset="-120"/>
                  <a:ea typeface="標楷體" pitchFamily="65" charset="-120"/>
                </a:rPr>
                <a:t>教師績效展現</a:t>
              </a:r>
            </a:p>
          </p:txBody>
        </p:sp>
      </p:grpSp>
      <p:grpSp>
        <p:nvGrpSpPr>
          <p:cNvPr id="1282052" name="Group 10"/>
          <p:cNvGrpSpPr>
            <a:grpSpLocks/>
          </p:cNvGrpSpPr>
          <p:nvPr/>
        </p:nvGrpSpPr>
        <p:grpSpPr bwMode="auto">
          <a:xfrm>
            <a:off x="327025" y="5767388"/>
            <a:ext cx="2011363" cy="541337"/>
            <a:chOff x="816" y="2304"/>
            <a:chExt cx="1440" cy="448"/>
          </a:xfrm>
        </p:grpSpPr>
        <p:sp>
          <p:nvSpPr>
            <p:cNvPr id="1282060" name="Freeform 11"/>
            <p:cNvSpPr>
              <a:spLocks/>
            </p:cNvSpPr>
            <p:nvPr/>
          </p:nvSpPr>
          <p:spPr bwMode="gray">
            <a:xfrm>
              <a:off x="901" y="2562"/>
              <a:ext cx="1270" cy="190"/>
            </a:xfrm>
            <a:custGeom>
              <a:avLst/>
              <a:gdLst>
                <a:gd name="T0" fmla="*/ 17791 w 1120"/>
                <a:gd name="T1" fmla="*/ 2 h 252"/>
                <a:gd name="T2" fmla="*/ 17712 w 1120"/>
                <a:gd name="T3" fmla="*/ 2 h 252"/>
                <a:gd name="T4" fmla="*/ 17455 w 1120"/>
                <a:gd name="T5" fmla="*/ 2 h 252"/>
                <a:gd name="T6" fmla="*/ 17061 w 1120"/>
                <a:gd name="T7" fmla="*/ 2 h 252"/>
                <a:gd name="T8" fmla="*/ 16493 w 1120"/>
                <a:gd name="T9" fmla="*/ 2 h 252"/>
                <a:gd name="T10" fmla="*/ 15763 w 1120"/>
                <a:gd name="T11" fmla="*/ 2 h 252"/>
                <a:gd name="T12" fmla="*/ 14910 w 1120"/>
                <a:gd name="T13" fmla="*/ 2 h 252"/>
                <a:gd name="T14" fmla="*/ 13913 w 1120"/>
                <a:gd name="T15" fmla="*/ 2 h 252"/>
                <a:gd name="T16" fmla="*/ 12791 w 1120"/>
                <a:gd name="T17" fmla="*/ 2 h 252"/>
                <a:gd name="T18" fmla="*/ 11600 w 1120"/>
                <a:gd name="T19" fmla="*/ 2 h 252"/>
                <a:gd name="T20" fmla="*/ 10260 w 1120"/>
                <a:gd name="T21" fmla="*/ 2 h 252"/>
                <a:gd name="T22" fmla="*/ 8814 w 1120"/>
                <a:gd name="T23" fmla="*/ 2 h 252"/>
                <a:gd name="T24" fmla="*/ 7392 w 1120"/>
                <a:gd name="T25" fmla="*/ 2 h 252"/>
                <a:gd name="T26" fmla="*/ 6086 w 1120"/>
                <a:gd name="T27" fmla="*/ 2 h 252"/>
                <a:gd name="T28" fmla="*/ 4886 w 1120"/>
                <a:gd name="T29" fmla="*/ 2 h 252"/>
                <a:gd name="T30" fmla="*/ 3779 w 1120"/>
                <a:gd name="T31" fmla="*/ 2 h 252"/>
                <a:gd name="T32" fmla="*/ 2839 w 1120"/>
                <a:gd name="T33" fmla="*/ 2 h 252"/>
                <a:gd name="T34" fmla="*/ 2003 w 1120"/>
                <a:gd name="T35" fmla="*/ 2 h 252"/>
                <a:gd name="T36" fmla="*/ 1288 w 1120"/>
                <a:gd name="T37" fmla="*/ 2 h 252"/>
                <a:gd name="T38" fmla="*/ 737 w 1120"/>
                <a:gd name="T39" fmla="*/ 2 h 252"/>
                <a:gd name="T40" fmla="*/ 307 w 1120"/>
                <a:gd name="T41" fmla="*/ 2 h 252"/>
                <a:gd name="T42" fmla="*/ 88 w 1120"/>
                <a:gd name="T43" fmla="*/ 2 h 252"/>
                <a:gd name="T44" fmla="*/ 0 w 1120"/>
                <a:gd name="T45" fmla="*/ 2 h 252"/>
                <a:gd name="T46" fmla="*/ 0 w 1120"/>
                <a:gd name="T47" fmla="*/ 2 h 252"/>
                <a:gd name="T48" fmla="*/ 8887 w 1120"/>
                <a:gd name="T49" fmla="*/ 0 h 252"/>
                <a:gd name="T50" fmla="*/ 17791 w 1120"/>
                <a:gd name="T51" fmla="*/ 2 h 252"/>
                <a:gd name="T52" fmla="*/ 17791 w 1120"/>
                <a:gd name="T53" fmla="*/ 2 h 252"/>
                <a:gd name="T54" fmla="*/ 17791 w 1120"/>
                <a:gd name="T55" fmla="*/ 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000000"/>
            </a:solidFill>
            <a:ln w="9525">
              <a:noFill/>
              <a:round/>
              <a:headEnd/>
              <a:tailEnd/>
            </a:ln>
          </p:spPr>
          <p:txBody>
            <a:bodyPr/>
            <a:lstStyle/>
            <a:p>
              <a:endParaRPr lang="zh-TW" altLang="en-US"/>
            </a:p>
          </p:txBody>
        </p:sp>
        <p:sp>
          <p:nvSpPr>
            <p:cNvPr id="43" name="Rectangle 12"/>
            <p:cNvSpPr>
              <a:spLocks noChangeArrowheads="1"/>
            </p:cNvSpPr>
            <p:nvPr/>
          </p:nvSpPr>
          <p:spPr bwMode="gray">
            <a:xfrm>
              <a:off x="816" y="2304"/>
              <a:ext cx="1440" cy="393"/>
            </a:xfrm>
            <a:prstGeom prst="rect">
              <a:avLst/>
            </a:prstGeom>
            <a:gradFill rotWithShape="1">
              <a:gsLst>
                <a:gs pos="0">
                  <a:srgbClr val="0099CC">
                    <a:gamma/>
                    <a:tint val="36471"/>
                    <a:invGamma/>
                  </a:srgbClr>
                </a:gs>
                <a:gs pos="100000">
                  <a:srgbClr val="0099CC"/>
                </a:gs>
              </a:gsLst>
              <a:lin ang="2700000" scaled="1"/>
            </a:gradFill>
            <a:ln w="9525" algn="ctr">
              <a:noFill/>
              <a:miter lim="800000"/>
              <a:headEnd/>
              <a:tailEnd/>
            </a:ln>
            <a:effectLst/>
          </p:spPr>
          <p:txBody>
            <a:bodyPr wrap="none" anchor="ctr"/>
            <a:lstStyle/>
            <a:p>
              <a:pPr algn="ctr" eaLnBrk="0" hangingPunct="0">
                <a:defRPr/>
              </a:pPr>
              <a:r>
                <a:rPr lang="zh-TW" altLang="en-US" sz="2400">
                  <a:solidFill>
                    <a:srgbClr val="000000"/>
                  </a:solidFill>
                  <a:effectLst>
                    <a:outerShdw blurRad="38100" dist="38100" dir="2700000" algn="tl">
                      <a:srgbClr val="FFFFFF"/>
                    </a:outerShdw>
                  </a:effectLst>
                  <a:latin typeface="標楷體" pitchFamily="65" charset="-120"/>
                  <a:ea typeface="標楷體" pitchFamily="65" charset="-120"/>
                </a:rPr>
                <a:t>學校績效展現</a:t>
              </a:r>
            </a:p>
          </p:txBody>
        </p:sp>
      </p:grpSp>
      <p:cxnSp>
        <p:nvCxnSpPr>
          <p:cNvPr id="1282053" name="AutoShape 16"/>
          <p:cNvCxnSpPr>
            <a:cxnSpLocks noChangeShapeType="1"/>
            <a:stCxn id="47" idx="2"/>
            <a:endCxn id="45" idx="0"/>
          </p:cNvCxnSpPr>
          <p:nvPr/>
        </p:nvCxnSpPr>
        <p:spPr bwMode="auto">
          <a:xfrm rot="5400000">
            <a:off x="543719" y="3575844"/>
            <a:ext cx="1577975" cy="1587"/>
          </a:xfrm>
          <a:prstGeom prst="straightConnector1">
            <a:avLst/>
          </a:prstGeom>
          <a:noFill/>
          <a:ln w="28575">
            <a:solidFill>
              <a:schemeClr val="tx2"/>
            </a:solidFill>
            <a:round/>
            <a:headEnd/>
            <a:tailEnd/>
          </a:ln>
        </p:spPr>
      </p:cxnSp>
      <p:cxnSp>
        <p:nvCxnSpPr>
          <p:cNvPr id="1282054" name="AutoShape 17"/>
          <p:cNvCxnSpPr>
            <a:cxnSpLocks noChangeShapeType="1"/>
            <a:endCxn id="43" idx="0"/>
          </p:cNvCxnSpPr>
          <p:nvPr/>
        </p:nvCxnSpPr>
        <p:spPr bwMode="auto">
          <a:xfrm rot="16200000" flipH="1">
            <a:off x="880269" y="5314157"/>
            <a:ext cx="898525" cy="7937"/>
          </a:xfrm>
          <a:prstGeom prst="straightConnector1">
            <a:avLst/>
          </a:prstGeom>
          <a:noFill/>
          <a:ln w="28575">
            <a:solidFill>
              <a:schemeClr val="tx2"/>
            </a:solidFill>
            <a:round/>
            <a:headEnd/>
            <a:tailEnd/>
          </a:ln>
        </p:spPr>
      </p:cxnSp>
      <p:sp>
        <p:nvSpPr>
          <p:cNvPr id="1282055" name="Line 19"/>
          <p:cNvSpPr>
            <a:spLocks noChangeShapeType="1"/>
          </p:cNvSpPr>
          <p:nvPr/>
        </p:nvSpPr>
        <p:spPr bwMode="auto">
          <a:xfrm>
            <a:off x="1392238" y="3860800"/>
            <a:ext cx="6926262" cy="0"/>
          </a:xfrm>
          <a:prstGeom prst="line">
            <a:avLst/>
          </a:prstGeom>
          <a:noFill/>
          <a:ln w="38100" cap="rnd">
            <a:solidFill>
              <a:schemeClr val="tx2"/>
            </a:solidFill>
            <a:prstDash val="sysDot"/>
            <a:round/>
            <a:headEnd/>
            <a:tailEnd type="oval" w="med" len="med"/>
          </a:ln>
        </p:spPr>
        <p:txBody>
          <a:bodyPr/>
          <a:lstStyle/>
          <a:p>
            <a:endParaRPr lang="zh-TW" altLang="en-US"/>
          </a:p>
        </p:txBody>
      </p:sp>
      <p:sp>
        <p:nvSpPr>
          <p:cNvPr id="1282056" name="Line 20"/>
          <p:cNvSpPr>
            <a:spLocks noChangeShapeType="1"/>
          </p:cNvSpPr>
          <p:nvPr/>
        </p:nvSpPr>
        <p:spPr bwMode="auto">
          <a:xfrm>
            <a:off x="1392238" y="5300663"/>
            <a:ext cx="6926262" cy="0"/>
          </a:xfrm>
          <a:prstGeom prst="line">
            <a:avLst/>
          </a:prstGeom>
          <a:noFill/>
          <a:ln w="38100" cap="rnd">
            <a:solidFill>
              <a:schemeClr val="tx2"/>
            </a:solidFill>
            <a:prstDash val="sysDot"/>
            <a:round/>
            <a:headEnd/>
            <a:tailEnd type="oval" w="med" len="med"/>
          </a:ln>
        </p:spPr>
        <p:txBody>
          <a:bodyPr/>
          <a:lstStyle/>
          <a:p>
            <a:endParaRPr lang="zh-TW" altLang="en-US"/>
          </a:p>
        </p:txBody>
      </p:sp>
      <p:sp>
        <p:nvSpPr>
          <p:cNvPr id="1282057" name="Text Box 22"/>
          <p:cNvSpPr txBox="1">
            <a:spLocks noChangeArrowheads="1"/>
          </p:cNvSpPr>
          <p:nvPr/>
        </p:nvSpPr>
        <p:spPr bwMode="auto">
          <a:xfrm>
            <a:off x="2411413" y="1757363"/>
            <a:ext cx="6913562" cy="2032000"/>
          </a:xfrm>
          <a:prstGeom prst="rect">
            <a:avLst/>
          </a:prstGeom>
          <a:noFill/>
          <a:ln w="9525">
            <a:noFill/>
            <a:miter lim="800000"/>
            <a:headEnd/>
            <a:tailEnd/>
          </a:ln>
        </p:spPr>
        <p:txBody>
          <a:bodyPr>
            <a:spAutoFit/>
          </a:bodyPr>
          <a:lstStyle/>
          <a:p>
            <a:pPr eaLnBrk="0" hangingPunct="0"/>
            <a:r>
              <a:rPr lang="en-US" altLang="zh-TW">
                <a:solidFill>
                  <a:srgbClr val="3333CC"/>
                </a:solidFill>
                <a:latin typeface="標楷體" pitchFamily="65" charset="-120"/>
                <a:ea typeface="標楷體" pitchFamily="65" charset="-120"/>
              </a:rPr>
              <a:t>1.</a:t>
            </a:r>
            <a:r>
              <a:rPr lang="zh-TW" altLang="en-US">
                <a:solidFill>
                  <a:srgbClr val="3333CC"/>
                </a:solidFill>
                <a:latin typeface="標楷體" pitchFamily="65" charset="-120"/>
                <a:ea typeface="標楷體" pitchFamily="65" charset="-120"/>
              </a:rPr>
              <a:t>設置英檢畢業門檻，學生認真學習</a:t>
            </a:r>
          </a:p>
          <a:p>
            <a:pPr eaLnBrk="0" hangingPunct="0"/>
            <a:r>
              <a:rPr lang="en-US" altLang="zh-TW">
                <a:solidFill>
                  <a:srgbClr val="3333CC"/>
                </a:solidFill>
                <a:latin typeface="標楷體" pitchFamily="65" charset="-120"/>
                <a:ea typeface="標楷體" pitchFamily="65" charset="-120"/>
              </a:rPr>
              <a:t>2.</a:t>
            </a:r>
            <a:r>
              <a:rPr lang="zh-TW" altLang="en-US">
                <a:solidFill>
                  <a:srgbClr val="3333CC"/>
                </a:solidFill>
                <a:latin typeface="標楷體" pitchFamily="65" charset="-120"/>
                <a:ea typeface="標楷體" pitchFamily="65" charset="-120"/>
              </a:rPr>
              <a:t>置「學生學習警示即時通報及及輔導系統」，強化學生學習</a:t>
            </a:r>
            <a:endParaRPr lang="en-US" altLang="zh-TW">
              <a:solidFill>
                <a:srgbClr val="3333CC"/>
              </a:solidFill>
              <a:latin typeface="標楷體" pitchFamily="65" charset="-120"/>
              <a:ea typeface="標楷體" pitchFamily="65" charset="-120"/>
            </a:endParaRPr>
          </a:p>
          <a:p>
            <a:pPr eaLnBrk="0" hangingPunct="0"/>
            <a:r>
              <a:rPr lang="en-US" altLang="zh-TW">
                <a:solidFill>
                  <a:srgbClr val="3333CC"/>
                </a:solidFill>
                <a:latin typeface="標楷體" pitchFamily="65" charset="-120"/>
                <a:ea typeface="標楷體" pitchFamily="65" charset="-120"/>
              </a:rPr>
              <a:t>3.</a:t>
            </a:r>
            <a:r>
              <a:rPr lang="zh-TW" altLang="en-US">
                <a:solidFill>
                  <a:srgbClr val="3333CC"/>
                </a:solidFill>
                <a:latin typeface="標楷體" pitchFamily="65" charset="-120"/>
                <a:ea typeface="標楷體" pitchFamily="65" charset="-120"/>
              </a:rPr>
              <a:t>辦理各類校內競賽為特色傳統，計有運動、文藝、創意設計等類</a:t>
            </a:r>
          </a:p>
          <a:p>
            <a:pPr eaLnBrk="0" hangingPunct="0"/>
            <a:r>
              <a:rPr lang="en-US" altLang="zh-TW">
                <a:solidFill>
                  <a:srgbClr val="3333CC"/>
                </a:solidFill>
                <a:latin typeface="標楷體" pitchFamily="65" charset="-120"/>
                <a:ea typeface="標楷體" pitchFamily="65" charset="-120"/>
              </a:rPr>
              <a:t>4.</a:t>
            </a:r>
            <a:r>
              <a:rPr lang="zh-TW" altLang="en-US">
                <a:solidFill>
                  <a:srgbClr val="3333CC"/>
                </a:solidFill>
                <a:latin typeface="標楷體" pitchFamily="65" charset="-120"/>
                <a:ea typeface="標楷體" pitchFamily="65" charset="-120"/>
              </a:rPr>
              <a:t>訂有各項社團、自治團體設置獎勵辦法，並定期辦理社團評鑑</a:t>
            </a:r>
            <a:r>
              <a:rPr lang="zh-TW" altLang="en-US">
                <a:solidFill>
                  <a:srgbClr val="000000"/>
                </a:solidFill>
                <a:latin typeface="標楷體" pitchFamily="65" charset="-120"/>
                <a:ea typeface="標楷體" pitchFamily="65" charset="-120"/>
              </a:rPr>
              <a:t>，</a:t>
            </a:r>
            <a:r>
              <a:rPr lang="zh-TW" altLang="en-US">
                <a:solidFill>
                  <a:srgbClr val="3333CC"/>
                </a:solidFill>
                <a:latin typeface="標楷體" pitchFamily="65" charset="-120"/>
                <a:ea typeface="標楷體" pitchFamily="65" charset="-120"/>
              </a:rPr>
              <a:t>推舉優秀社團參與全國評鑑</a:t>
            </a:r>
          </a:p>
          <a:p>
            <a:pPr eaLnBrk="0" hangingPunct="0"/>
            <a:r>
              <a:rPr lang="en-US" altLang="zh-TW">
                <a:solidFill>
                  <a:srgbClr val="3333CC"/>
                </a:solidFill>
                <a:latin typeface="標楷體" pitchFamily="65" charset="-120"/>
                <a:ea typeface="標楷體" pitchFamily="65" charset="-120"/>
              </a:rPr>
              <a:t>5. </a:t>
            </a:r>
            <a:r>
              <a:rPr lang="zh-TW" altLang="en-US">
                <a:solidFill>
                  <a:srgbClr val="3333CC"/>
                </a:solidFill>
                <a:latin typeface="標楷體" pitchFamily="65" charset="-120"/>
                <a:ea typeface="標楷體" pitchFamily="65" charset="-120"/>
              </a:rPr>
              <a:t>社團設立多元化，欒風咖啡社、國際志工社、大漢國樂社等特色社團</a:t>
            </a:r>
            <a:r>
              <a:rPr lang="zh-TW" altLang="zh-TW">
                <a:solidFill>
                  <a:srgbClr val="3333CC"/>
                </a:solidFill>
                <a:latin typeface="標楷體" pitchFamily="65" charset="-120"/>
                <a:ea typeface="標楷體" pitchFamily="65" charset="-120"/>
              </a:rPr>
              <a:t>，</a:t>
            </a:r>
            <a:r>
              <a:rPr lang="zh-TW" altLang="en-US">
                <a:solidFill>
                  <a:srgbClr val="3333CC"/>
                </a:solidFill>
                <a:latin typeface="標楷體" pitchFamily="65" charset="-120"/>
                <a:ea typeface="標楷體" pitchFamily="65" charset="-120"/>
              </a:rPr>
              <a:t>表現優秀</a:t>
            </a:r>
          </a:p>
        </p:txBody>
      </p:sp>
      <p:sp>
        <p:nvSpPr>
          <p:cNvPr id="1282058" name="Text Box 23"/>
          <p:cNvSpPr txBox="1">
            <a:spLocks noChangeArrowheads="1"/>
          </p:cNvSpPr>
          <p:nvPr/>
        </p:nvSpPr>
        <p:spPr bwMode="auto">
          <a:xfrm>
            <a:off x="2411413" y="3957638"/>
            <a:ext cx="6732587" cy="1200150"/>
          </a:xfrm>
          <a:prstGeom prst="rect">
            <a:avLst/>
          </a:prstGeom>
          <a:noFill/>
          <a:ln w="9525">
            <a:noFill/>
            <a:miter lim="800000"/>
            <a:headEnd/>
            <a:tailEnd/>
          </a:ln>
        </p:spPr>
        <p:txBody>
          <a:bodyPr>
            <a:spAutoFit/>
          </a:bodyPr>
          <a:lstStyle/>
          <a:p>
            <a:pPr eaLnBrk="0" hangingPunct="0"/>
            <a:r>
              <a:rPr lang="en-US" altLang="zh-TW">
                <a:solidFill>
                  <a:srgbClr val="3333CC"/>
                </a:solidFill>
                <a:latin typeface="標楷體" pitchFamily="65" charset="-120"/>
                <a:ea typeface="標楷體" pitchFamily="65" charset="-120"/>
              </a:rPr>
              <a:t>1.97-99</a:t>
            </a:r>
            <a:r>
              <a:rPr lang="zh-TW" altLang="en-US">
                <a:solidFill>
                  <a:srgbClr val="3333CC"/>
                </a:solidFill>
                <a:latin typeface="標楷體" pitchFamily="65" charset="-120"/>
                <a:ea typeface="標楷體" pitchFamily="65" charset="-120"/>
              </a:rPr>
              <a:t>年度本校獲國科會補助計畫</a:t>
            </a:r>
            <a:r>
              <a:rPr lang="en-US" altLang="zh-TW">
                <a:solidFill>
                  <a:srgbClr val="3333CC"/>
                </a:solidFill>
                <a:latin typeface="標楷體" pitchFamily="65" charset="-120"/>
                <a:ea typeface="標楷體" pitchFamily="65" charset="-120"/>
              </a:rPr>
              <a:t>211</a:t>
            </a:r>
            <a:r>
              <a:rPr lang="zh-TW" altLang="en-US">
                <a:solidFill>
                  <a:srgbClr val="3333CC"/>
                </a:solidFill>
                <a:latin typeface="標楷體" pitchFamily="65" charset="-120"/>
                <a:ea typeface="標楷體" pitchFamily="65" charset="-120"/>
              </a:rPr>
              <a:t>件</a:t>
            </a:r>
            <a:endParaRPr lang="en-US" altLang="zh-TW">
              <a:solidFill>
                <a:srgbClr val="3333CC"/>
              </a:solidFill>
              <a:latin typeface="標楷體" pitchFamily="65" charset="-120"/>
              <a:ea typeface="標楷體" pitchFamily="65" charset="-120"/>
            </a:endParaRPr>
          </a:p>
          <a:p>
            <a:pPr eaLnBrk="0" hangingPunct="0"/>
            <a:r>
              <a:rPr lang="en-US" altLang="zh-TW">
                <a:solidFill>
                  <a:srgbClr val="3333CC"/>
                </a:solidFill>
                <a:latin typeface="標楷體" pitchFamily="65" charset="-120"/>
                <a:ea typeface="標楷體" pitchFamily="65" charset="-120"/>
              </a:rPr>
              <a:t>2.</a:t>
            </a:r>
            <a:r>
              <a:rPr lang="zh-TW" altLang="en-US">
                <a:solidFill>
                  <a:srgbClr val="3333CC"/>
                </a:solidFill>
                <a:latin typeface="標楷體" pitchFamily="65" charset="-120"/>
                <a:ea typeface="標楷體" pitchFamily="65" charset="-120"/>
              </a:rPr>
              <a:t>教師獲得教育部及國科會彈薪獎勵</a:t>
            </a:r>
          </a:p>
          <a:p>
            <a:pPr eaLnBrk="0" hangingPunct="0"/>
            <a:r>
              <a:rPr lang="en-US" altLang="zh-TW">
                <a:solidFill>
                  <a:srgbClr val="3333CC"/>
                </a:solidFill>
                <a:latin typeface="標楷體" pitchFamily="65" charset="-120"/>
                <a:ea typeface="標楷體" pitchFamily="65" charset="-120"/>
              </a:rPr>
              <a:t>3.</a:t>
            </a:r>
            <a:r>
              <a:rPr lang="zh-TW" altLang="en-US">
                <a:solidFill>
                  <a:srgbClr val="3333CC"/>
                </a:solidFill>
                <a:latin typeface="標楷體" pitchFamily="65" charset="-120"/>
                <a:ea typeface="標楷體" pitchFamily="65" charset="-120"/>
              </a:rPr>
              <a:t>訂定各項產學合作、獎勵、管理、推廣等辦法</a:t>
            </a:r>
          </a:p>
          <a:p>
            <a:pPr eaLnBrk="0" hangingPunct="0"/>
            <a:r>
              <a:rPr lang="en-US" altLang="zh-TW">
                <a:solidFill>
                  <a:srgbClr val="3333CC"/>
                </a:solidFill>
                <a:latin typeface="標楷體" pitchFamily="65" charset="-120"/>
                <a:ea typeface="標楷體" pitchFamily="65" charset="-120"/>
              </a:rPr>
              <a:t>4.</a:t>
            </a:r>
            <a:r>
              <a:rPr lang="zh-TW" altLang="en-US">
                <a:solidFill>
                  <a:srgbClr val="3333CC"/>
                </a:solidFill>
                <a:latin typeface="標楷體" pitchFamily="65" charset="-120"/>
                <a:ea typeface="標楷體" pitchFamily="65" charset="-120"/>
              </a:rPr>
              <a:t>產學合作計畫數量倍數增加，並持續強化產學合作推動機制</a:t>
            </a:r>
            <a:endParaRPr lang="en-US" altLang="zh-TW">
              <a:solidFill>
                <a:srgbClr val="3333CC"/>
              </a:solidFill>
              <a:latin typeface="標楷體" pitchFamily="65" charset="-120"/>
              <a:ea typeface="標楷體" pitchFamily="65" charset="-120"/>
            </a:endParaRPr>
          </a:p>
        </p:txBody>
      </p:sp>
      <p:sp>
        <p:nvSpPr>
          <p:cNvPr id="1282059" name="Text Box 24"/>
          <p:cNvSpPr txBox="1">
            <a:spLocks noChangeArrowheads="1"/>
          </p:cNvSpPr>
          <p:nvPr/>
        </p:nvSpPr>
        <p:spPr bwMode="auto">
          <a:xfrm>
            <a:off x="2411413" y="5407025"/>
            <a:ext cx="5832475" cy="1200150"/>
          </a:xfrm>
          <a:prstGeom prst="rect">
            <a:avLst/>
          </a:prstGeom>
          <a:noFill/>
          <a:ln w="9525">
            <a:noFill/>
            <a:miter lim="800000"/>
            <a:headEnd/>
            <a:tailEnd/>
          </a:ln>
        </p:spPr>
        <p:txBody>
          <a:bodyPr>
            <a:spAutoFit/>
          </a:bodyPr>
          <a:lstStyle/>
          <a:p>
            <a:pPr eaLnBrk="0" hangingPunct="0"/>
            <a:r>
              <a:rPr lang="en-US" altLang="zh-TW">
                <a:solidFill>
                  <a:srgbClr val="3333CC"/>
                </a:solidFill>
                <a:latin typeface="標楷體" pitchFamily="65" charset="-120"/>
                <a:ea typeface="標楷體" pitchFamily="65" charset="-120"/>
              </a:rPr>
              <a:t>1.</a:t>
            </a:r>
            <a:r>
              <a:rPr lang="zh-TW" altLang="en-US">
                <a:solidFill>
                  <a:srgbClr val="3333CC"/>
                </a:solidFill>
                <a:latin typeface="標楷體" pitchFamily="65" charset="-120"/>
                <a:ea typeface="標楷體" pitchFamily="65" charset="-120"/>
              </a:rPr>
              <a:t>連續</a:t>
            </a:r>
            <a:r>
              <a:rPr lang="en-US" altLang="zh-TW">
                <a:solidFill>
                  <a:srgbClr val="3333CC"/>
                </a:solidFill>
                <a:latin typeface="標楷體" pitchFamily="65" charset="-120"/>
                <a:ea typeface="標楷體" pitchFamily="65" charset="-120"/>
              </a:rPr>
              <a:t>3</a:t>
            </a:r>
            <a:r>
              <a:rPr lang="zh-TW" altLang="en-US">
                <a:solidFill>
                  <a:srgbClr val="3333CC"/>
                </a:solidFill>
                <a:latin typeface="標楷體" pitchFamily="65" charset="-120"/>
                <a:ea typeface="標楷體" pitchFamily="65" charset="-120"/>
              </a:rPr>
              <a:t>年獲教育部職前教育實習獎</a:t>
            </a:r>
          </a:p>
          <a:p>
            <a:pPr eaLnBrk="0" hangingPunct="0"/>
            <a:r>
              <a:rPr lang="en-US" altLang="zh-TW">
                <a:solidFill>
                  <a:srgbClr val="3333CC"/>
                </a:solidFill>
                <a:latin typeface="標楷體" pitchFamily="65" charset="-120"/>
                <a:ea typeface="標楷體" pitchFamily="65" charset="-120"/>
              </a:rPr>
              <a:t>2.</a:t>
            </a:r>
            <a:r>
              <a:rPr lang="zh-TW" altLang="en-US">
                <a:solidFill>
                  <a:srgbClr val="3333CC"/>
                </a:solidFill>
                <a:latin typeface="標楷體" pitchFamily="65" charset="-120"/>
                <a:ea typeface="標楷體" pitchFamily="65" charset="-120"/>
              </a:rPr>
              <a:t>本校畢業生就業率高居全國大學第二名</a:t>
            </a:r>
            <a:r>
              <a:rPr lang="en-US" altLang="zh-TW">
                <a:solidFill>
                  <a:srgbClr val="3333CC"/>
                </a:solidFill>
                <a:latin typeface="標楷體" pitchFamily="65" charset="-120"/>
                <a:ea typeface="標楷體" pitchFamily="65" charset="-120"/>
              </a:rPr>
              <a:t>(76.2%)</a:t>
            </a:r>
          </a:p>
          <a:p>
            <a:pPr eaLnBrk="0" hangingPunct="0"/>
            <a:r>
              <a:rPr lang="en-US" altLang="zh-TW">
                <a:solidFill>
                  <a:srgbClr val="3333CC"/>
                </a:solidFill>
                <a:latin typeface="標楷體" pitchFamily="65" charset="-120"/>
                <a:ea typeface="標楷體" pitchFamily="65" charset="-120"/>
              </a:rPr>
              <a:t>3.</a:t>
            </a:r>
            <a:r>
              <a:rPr lang="zh-TW" altLang="en-US">
                <a:solidFill>
                  <a:srgbClr val="3333CC"/>
                </a:solidFill>
                <a:latin typeface="標楷體" pitchFamily="65" charset="-120"/>
                <a:ea typeface="標楷體" pitchFamily="65" charset="-120"/>
              </a:rPr>
              <a:t>獲得「精緻師資培育實驗計畫」補助（四年期）</a:t>
            </a:r>
          </a:p>
          <a:p>
            <a:pPr eaLnBrk="0" hangingPunct="0"/>
            <a:r>
              <a:rPr lang="en-US" altLang="zh-TW">
                <a:solidFill>
                  <a:srgbClr val="3333CC"/>
                </a:solidFill>
                <a:latin typeface="標楷體" pitchFamily="65" charset="-120"/>
                <a:ea typeface="標楷體" pitchFamily="65" charset="-120"/>
              </a:rPr>
              <a:t>4.</a:t>
            </a:r>
            <a:r>
              <a:rPr lang="zh-TW" altLang="en-US">
                <a:solidFill>
                  <a:srgbClr val="3333CC"/>
                </a:solidFill>
                <a:latin typeface="標楷體" pitchFamily="65" charset="-120"/>
                <a:ea typeface="標楷體" pitchFamily="65" charset="-120"/>
              </a:rPr>
              <a:t>獲得</a:t>
            </a:r>
            <a:r>
              <a:rPr lang="en-US" altLang="zh-TW">
                <a:solidFill>
                  <a:srgbClr val="3333CC"/>
                </a:solidFill>
                <a:latin typeface="標楷體" pitchFamily="65" charset="-120"/>
                <a:ea typeface="標楷體" pitchFamily="65" charset="-120"/>
              </a:rPr>
              <a:t>97</a:t>
            </a:r>
            <a:r>
              <a:rPr lang="zh-TW" altLang="en-US">
                <a:solidFill>
                  <a:srgbClr val="3333CC"/>
                </a:solidFill>
                <a:latin typeface="標楷體" pitchFamily="65" charset="-120"/>
                <a:ea typeface="標楷體" pitchFamily="65" charset="-120"/>
              </a:rPr>
              <a:t>年度友善校園績優學校獎</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94" y="319444"/>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2" name="Rectangle 2"/>
          <p:cNvSpPr txBox="1">
            <a:spLocks noChangeArrowheads="1"/>
          </p:cNvSpPr>
          <p:nvPr/>
        </p:nvSpPr>
        <p:spPr>
          <a:xfrm>
            <a:off x="539750" y="1071563"/>
            <a:ext cx="8135938" cy="563562"/>
          </a:xfrm>
          <a:prstGeom prst="rect">
            <a:avLst/>
          </a:prstGeom>
        </p:spPr>
        <p:txBody>
          <a:bodyPr/>
          <a:lstStyle/>
          <a:p>
            <a:pPr eaLnBrk="0" hangingPunct="0">
              <a:defRPr/>
            </a:pPr>
            <a:r>
              <a:rPr lang="zh-TW" altLang="en-US" sz="2400" dirty="0">
                <a:solidFill>
                  <a:srgbClr val="000000"/>
                </a:solidFill>
                <a:latin typeface="標楷體" pitchFamily="65" charset="-120"/>
                <a:ea typeface="標楷體" pitchFamily="65" charset="-120"/>
              </a:rPr>
              <a:t>二、</a:t>
            </a:r>
            <a:r>
              <a:rPr lang="zh-TW" altLang="zh-TW" sz="2400" dirty="0">
                <a:solidFill>
                  <a:srgbClr val="000000"/>
                </a:solidFill>
                <a:latin typeface="標楷體" pitchFamily="65" charset="-120"/>
                <a:ea typeface="標楷體" pitchFamily="65" charset="-120"/>
              </a:rPr>
              <a:t>本校</a:t>
            </a:r>
            <a:r>
              <a:rPr lang="en-US" altLang="zh-TW" sz="2400" dirty="0">
                <a:solidFill>
                  <a:srgbClr val="000000"/>
                </a:solidFill>
                <a:latin typeface="標楷體" pitchFamily="65" charset="-120"/>
                <a:ea typeface="標楷體" pitchFamily="65" charset="-120"/>
              </a:rPr>
              <a:t>97-99</a:t>
            </a:r>
            <a:r>
              <a:rPr lang="zh-TW" altLang="zh-TW" sz="2400" dirty="0">
                <a:solidFill>
                  <a:srgbClr val="000000"/>
                </a:solidFill>
                <a:latin typeface="標楷體" pitchFamily="65" charset="-120"/>
                <a:ea typeface="標楷體" pitchFamily="65" charset="-120"/>
              </a:rPr>
              <a:t>學年度各類甄試考試錄取率</a:t>
            </a:r>
            <a:endParaRPr lang="zh-TW" altLang="en-US" sz="2400" b="1" kern="0" dirty="0">
              <a:solidFill>
                <a:srgbClr val="FF0000"/>
              </a:solidFill>
              <a:latin typeface="標楷體" pitchFamily="65" charset="-120"/>
              <a:ea typeface="標楷體" pitchFamily="65" charset="-120"/>
            </a:endParaRPr>
          </a:p>
          <a:p>
            <a:pPr eaLnBrk="0" hangingPunct="0">
              <a:defRPr/>
            </a:pPr>
            <a:endParaRPr lang="zh-TW" altLang="en-US" sz="2400" kern="0" dirty="0">
              <a:solidFill>
                <a:srgbClr val="9F0B78"/>
              </a:solidFill>
              <a:latin typeface="標楷體" pitchFamily="65" charset="-120"/>
              <a:ea typeface="標楷體" pitchFamily="65" charset="-120"/>
            </a:endParaRPr>
          </a:p>
        </p:txBody>
      </p:sp>
      <p:graphicFrame>
        <p:nvGraphicFramePr>
          <p:cNvPr id="5" name="表格 4"/>
          <p:cNvGraphicFramePr>
            <a:graphicFrameLocks noGrp="1"/>
          </p:cNvGraphicFramePr>
          <p:nvPr/>
        </p:nvGraphicFramePr>
        <p:xfrm>
          <a:off x="357188" y="1785938"/>
          <a:ext cx="8374062" cy="4799016"/>
        </p:xfrm>
        <a:graphic>
          <a:graphicData uri="http://schemas.openxmlformats.org/drawingml/2006/table">
            <a:tbl>
              <a:tblPr firstRow="1">
                <a:tableStyleId>{3C2FFA5D-87B4-456A-9821-1D502468CF0F}</a:tableStyleId>
              </a:tblPr>
              <a:tblGrid>
                <a:gridCol w="4621212"/>
                <a:gridCol w="1250950"/>
                <a:gridCol w="1250950"/>
                <a:gridCol w="1250950"/>
              </a:tblGrid>
              <a:tr h="5984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b="1" u="none" strike="noStrike" cap="none" normalizeH="0" baseline="0" dirty="0" smtClean="0">
                          <a:ln>
                            <a:noFill/>
                          </a:ln>
                          <a:effectLst/>
                          <a:latin typeface="標楷體" pitchFamily="65" charset="-120"/>
                          <a:ea typeface="標楷體" pitchFamily="65" charset="-120"/>
                        </a:rPr>
                        <a:t>指　標</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u="none" strike="noStrike" cap="none" normalizeH="0" baseline="0" smtClean="0">
                          <a:ln>
                            <a:noFill/>
                          </a:ln>
                          <a:effectLst/>
                          <a:latin typeface="標楷體" pitchFamily="65" charset="-120"/>
                          <a:ea typeface="標楷體" pitchFamily="65" charset="-120"/>
                        </a:rPr>
                        <a:t>97</a:t>
                      </a:r>
                      <a:r>
                        <a:rPr kumimoji="0" lang="zh-TW" sz="2000" b="1" u="none" strike="noStrike" cap="none" normalizeH="0" baseline="0" smtClean="0">
                          <a:ln>
                            <a:noFill/>
                          </a:ln>
                          <a:effectLst/>
                          <a:latin typeface="標楷體" pitchFamily="65" charset="-120"/>
                          <a:ea typeface="標楷體" pitchFamily="65" charset="-120"/>
                        </a:rPr>
                        <a:t>學年度</a:t>
                      </a:r>
                      <a:endParaRPr kumimoji="0" 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u="none" strike="noStrike" cap="none" normalizeH="0" baseline="0" dirty="0" smtClean="0">
                          <a:ln>
                            <a:noFill/>
                          </a:ln>
                          <a:effectLst/>
                          <a:latin typeface="標楷體" pitchFamily="65" charset="-120"/>
                          <a:ea typeface="標楷體" pitchFamily="65" charset="-120"/>
                        </a:rPr>
                        <a:t>98</a:t>
                      </a:r>
                      <a:r>
                        <a:rPr kumimoji="0" lang="zh-TW" sz="2000" b="1" u="none" strike="noStrike" cap="none" normalizeH="0" baseline="0" dirty="0" smtClean="0">
                          <a:ln>
                            <a:noFill/>
                          </a:ln>
                          <a:effectLst/>
                          <a:latin typeface="標楷體" pitchFamily="65" charset="-120"/>
                          <a:ea typeface="標楷體" pitchFamily="65" charset="-120"/>
                        </a:rPr>
                        <a:t>學年度</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u="none" strike="noStrike" cap="none" normalizeH="0" baseline="0" dirty="0" smtClean="0">
                          <a:ln>
                            <a:noFill/>
                          </a:ln>
                          <a:effectLst/>
                          <a:latin typeface="標楷體" pitchFamily="65" charset="-120"/>
                          <a:ea typeface="標楷體" pitchFamily="65" charset="-120"/>
                        </a:rPr>
                        <a:t>99</a:t>
                      </a:r>
                      <a:r>
                        <a:rPr kumimoji="0" lang="zh-TW" sz="2000" b="1" u="none" strike="noStrike" cap="none" normalizeH="0" baseline="0" dirty="0" smtClean="0">
                          <a:ln>
                            <a:noFill/>
                          </a:ln>
                          <a:effectLst/>
                          <a:latin typeface="標楷體" pitchFamily="65" charset="-120"/>
                          <a:ea typeface="標楷體" pitchFamily="65" charset="-120"/>
                        </a:rPr>
                        <a:t>學年度</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60959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smtClean="0">
                          <a:ln>
                            <a:noFill/>
                          </a:ln>
                          <a:effectLst/>
                          <a:latin typeface="標楷體" pitchFamily="65" charset="-120"/>
                          <a:ea typeface="標楷體" pitchFamily="65" charset="-120"/>
                        </a:rPr>
                        <a:t>大學甄選錄取率％（錄取新生數</a:t>
                      </a:r>
                      <a:r>
                        <a:rPr kumimoji="0" lang="en-US" altLang="zh-TW" sz="2000" u="none" strike="noStrike" cap="none" normalizeH="0" baseline="0" smtClean="0">
                          <a:ln>
                            <a:noFill/>
                          </a:ln>
                          <a:effectLst/>
                          <a:latin typeface="標楷體" pitchFamily="65" charset="-120"/>
                          <a:ea typeface="標楷體" pitchFamily="65" charset="-120"/>
                        </a:rPr>
                        <a:t>/</a:t>
                      </a:r>
                      <a:r>
                        <a:rPr kumimoji="0" lang="zh-TW" sz="2000" u="none" strike="noStrike" cap="none" normalizeH="0" baseline="0" smtClean="0">
                          <a:ln>
                            <a:noFill/>
                          </a:ln>
                          <a:effectLst/>
                          <a:latin typeface="標楷體" pitchFamily="65" charset="-120"/>
                          <a:ea typeface="標楷體" pitchFamily="65" charset="-120"/>
                        </a:rPr>
                        <a:t>申請總人數）</a:t>
                      </a:r>
                      <a:endParaRPr kumimoji="0" 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solidFill>
                            <a:srgbClr val="FF0000"/>
                          </a:solidFill>
                          <a:effectLst/>
                          <a:latin typeface="標楷體" pitchFamily="65" charset="-120"/>
                          <a:ea typeface="標楷體" pitchFamily="65" charset="-120"/>
                        </a:rPr>
                        <a:t>13.01</a:t>
                      </a:r>
                      <a:endParaRPr kumimoji="0" lang="zh-TW" altLang="zh-TW"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solidFill>
                            <a:srgbClr val="FF0000"/>
                          </a:solidFill>
                          <a:effectLst/>
                          <a:latin typeface="標楷體" pitchFamily="65" charset="-120"/>
                          <a:ea typeface="標楷體" pitchFamily="65" charset="-120"/>
                        </a:rPr>
                        <a:t>8.57</a:t>
                      </a:r>
                      <a:endParaRPr kumimoji="0" lang="zh-TW" altLang="zh-TW"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solidFill>
                            <a:srgbClr val="FF0000"/>
                          </a:solidFill>
                          <a:effectLst/>
                          <a:latin typeface="標楷體" pitchFamily="65" charset="-120"/>
                          <a:ea typeface="標楷體" pitchFamily="65" charset="-120"/>
                        </a:rPr>
                        <a:t>8.17</a:t>
                      </a:r>
                      <a:endParaRPr kumimoji="0" lang="zh-TW" altLang="zh-TW"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68580" marR="68580" marT="0" marB="0" anchor="ctr" horzOverflow="overflow"/>
                </a:tc>
              </a:tr>
              <a:tr h="5984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dirty="0" smtClean="0">
                          <a:ln>
                            <a:noFill/>
                          </a:ln>
                          <a:effectLst/>
                          <a:latin typeface="標楷體" pitchFamily="65" charset="-120"/>
                          <a:ea typeface="標楷體" pitchFamily="65" charset="-120"/>
                        </a:rPr>
                        <a:t>新生報到率％</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solidFill>
                            <a:srgbClr val="FF0000"/>
                          </a:solidFill>
                          <a:effectLst/>
                          <a:latin typeface="標楷體" pitchFamily="65" charset="-120"/>
                          <a:ea typeface="標楷體" pitchFamily="65" charset="-120"/>
                        </a:rPr>
                        <a:t>97.22</a:t>
                      </a:r>
                      <a:endParaRPr kumimoji="0" lang="zh-TW" altLang="zh-TW"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solidFill>
                            <a:srgbClr val="FF0000"/>
                          </a:solidFill>
                          <a:effectLst/>
                          <a:latin typeface="標楷體" pitchFamily="65" charset="-120"/>
                          <a:ea typeface="標楷體" pitchFamily="65" charset="-120"/>
                        </a:rPr>
                        <a:t>97.99</a:t>
                      </a:r>
                      <a:endParaRPr kumimoji="0" lang="zh-TW" altLang="zh-TW"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solidFill>
                            <a:srgbClr val="FF0000"/>
                          </a:solidFill>
                          <a:effectLst/>
                          <a:latin typeface="標楷體" pitchFamily="65" charset="-120"/>
                          <a:ea typeface="標楷體" pitchFamily="65" charset="-120"/>
                        </a:rPr>
                        <a:t>96.71</a:t>
                      </a:r>
                      <a:endParaRPr kumimoji="0" lang="zh-TW" altLang="zh-TW" sz="20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68580" marR="68580" marT="0" marB="0" anchor="ctr" horzOverflow="overflow"/>
                </a:tc>
              </a:tr>
              <a:tr h="5984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dirty="0" smtClean="0">
                          <a:ln>
                            <a:noFill/>
                          </a:ln>
                          <a:effectLst/>
                          <a:latin typeface="標楷體" pitchFamily="65" charset="-120"/>
                          <a:ea typeface="標楷體" pitchFamily="65" charset="-120"/>
                        </a:rPr>
                        <a:t>大學部轉學考錄取率％</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19.60</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17.36</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15.32</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5984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smtClean="0">
                          <a:ln>
                            <a:noFill/>
                          </a:ln>
                          <a:effectLst/>
                          <a:latin typeface="標楷體" pitchFamily="65" charset="-120"/>
                          <a:ea typeface="標楷體" pitchFamily="65" charset="-120"/>
                        </a:rPr>
                        <a:t>碩士班錄取率％</a:t>
                      </a:r>
                      <a:endParaRPr kumimoji="0" 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17.71</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19.76</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21.02</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5984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smtClean="0">
                          <a:ln>
                            <a:noFill/>
                          </a:ln>
                          <a:effectLst/>
                          <a:latin typeface="標楷體" pitchFamily="65" charset="-120"/>
                          <a:ea typeface="標楷體" pitchFamily="65" charset="-120"/>
                        </a:rPr>
                        <a:t>碩士在職專班錄取率％</a:t>
                      </a:r>
                      <a:endParaRPr kumimoji="0" 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25.44</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29.27</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38.35</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5984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smtClean="0">
                          <a:ln>
                            <a:noFill/>
                          </a:ln>
                          <a:effectLst/>
                          <a:latin typeface="標楷體" pitchFamily="65" charset="-120"/>
                          <a:ea typeface="標楷體" pitchFamily="65" charset="-120"/>
                        </a:rPr>
                        <a:t>研究所甄試錄取率％</a:t>
                      </a:r>
                      <a:endParaRPr kumimoji="0" 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23.56</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20.19</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19.63</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5984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dirty="0" smtClean="0">
                          <a:ln>
                            <a:noFill/>
                          </a:ln>
                          <a:effectLst/>
                          <a:latin typeface="標楷體" pitchFamily="65" charset="-120"/>
                          <a:ea typeface="標楷體" pitchFamily="65" charset="-120"/>
                        </a:rPr>
                        <a:t>博士班錄取率％</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29.33</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22.45</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effectLst/>
                          <a:latin typeface="標楷體" pitchFamily="65" charset="-120"/>
                          <a:ea typeface="標楷體" pitchFamily="65" charset="-120"/>
                        </a:rPr>
                        <a:t>29.73</a:t>
                      </a:r>
                      <a:endParaRPr kumimoji="0" lang="zh-TW" alt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bl>
          </a:graphicData>
        </a:graphic>
      </p:graphicFrame>
      <p:sp>
        <p:nvSpPr>
          <p:cNvPr id="1283078" name="Rectangle 2"/>
          <p:cNvSpPr>
            <a:spLocks noChangeArrowheads="1"/>
          </p:cNvSpPr>
          <p:nvPr/>
        </p:nvSpPr>
        <p:spPr bwMode="gray">
          <a:xfrm>
            <a:off x="285750" y="549275"/>
            <a:ext cx="8247063" cy="360363"/>
          </a:xfrm>
          <a:prstGeom prst="rect">
            <a:avLst/>
          </a:prstGeom>
          <a:noFill/>
          <a:ln w="9525">
            <a:noFill/>
            <a:miter lim="800000"/>
            <a:headEnd/>
            <a:tailEnd/>
          </a:ln>
        </p:spPr>
        <p:txBody>
          <a:bodyPr anchor="ctr"/>
          <a:lstStyle/>
          <a:p>
            <a:r>
              <a:rPr lang="en-US" altLang="zh-TW" sz="2800" b="1">
                <a:solidFill>
                  <a:srgbClr val="000000"/>
                </a:solidFill>
                <a:latin typeface="標楷體" pitchFamily="65" charset="-120"/>
                <a:ea typeface="標楷體" pitchFamily="65" charset="-120"/>
              </a:rPr>
              <a:t>4-2 </a:t>
            </a:r>
            <a:r>
              <a:rPr lang="zh-TW" altLang="zh-TW" sz="2800" b="1">
                <a:solidFill>
                  <a:srgbClr val="000000"/>
                </a:solidFill>
                <a:latin typeface="標楷體" pitchFamily="65" charset="-120"/>
                <a:ea typeface="標楷體" pitchFamily="65" charset="-120"/>
              </a:rPr>
              <a:t>學校訂有健全的學生入學資格之篩選機制</a:t>
            </a:r>
            <a:endParaRPr kumimoji="0" lang="en-US" altLang="ko-KR" sz="2800" b="1">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94" y="319444"/>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2" name="Rectangle 2"/>
          <p:cNvSpPr txBox="1">
            <a:spLocks noChangeArrowheads="1"/>
          </p:cNvSpPr>
          <p:nvPr/>
        </p:nvSpPr>
        <p:spPr>
          <a:xfrm>
            <a:off x="539750" y="1071563"/>
            <a:ext cx="8135938" cy="563562"/>
          </a:xfrm>
          <a:prstGeom prst="rect">
            <a:avLst/>
          </a:prstGeom>
        </p:spPr>
        <p:txBody>
          <a:bodyPr/>
          <a:lstStyle/>
          <a:p>
            <a:pPr eaLnBrk="0" hangingPunct="0">
              <a:defRPr/>
            </a:pPr>
            <a:r>
              <a:rPr lang="zh-TW" altLang="en-US" sz="2000" b="1" dirty="0">
                <a:solidFill>
                  <a:srgbClr val="000000"/>
                </a:solidFill>
                <a:latin typeface="標楷體" pitchFamily="65" charset="-120"/>
                <a:ea typeface="標楷體" pitchFamily="65" charset="-120"/>
              </a:rPr>
              <a:t>三、</a:t>
            </a:r>
            <a:r>
              <a:rPr lang="zh-TW" altLang="zh-TW" sz="2000" b="1" dirty="0">
                <a:solidFill>
                  <a:srgbClr val="000000"/>
                </a:solidFill>
                <a:latin typeface="標楷體" pitchFamily="65" charset="-120"/>
                <a:ea typeface="標楷體" pitchFamily="65" charset="-120"/>
              </a:rPr>
              <a:t>開放多元管道招收適性學生，逐年增加甄試入學管道招生名額</a:t>
            </a:r>
            <a:endParaRPr lang="zh-TW" altLang="en-US" sz="2000" b="1" kern="0" dirty="0">
              <a:solidFill>
                <a:srgbClr val="FF0000"/>
              </a:solidFill>
              <a:latin typeface="標楷體" pitchFamily="65" charset="-120"/>
              <a:ea typeface="標楷體" pitchFamily="65" charset="-120"/>
            </a:endParaRPr>
          </a:p>
          <a:p>
            <a:pPr eaLnBrk="0" hangingPunct="0">
              <a:defRPr/>
            </a:pPr>
            <a:endParaRPr lang="zh-TW" altLang="en-US" sz="2000" kern="0" dirty="0">
              <a:solidFill>
                <a:srgbClr val="9F0B78"/>
              </a:solidFill>
              <a:latin typeface="標楷體" pitchFamily="65" charset="-120"/>
              <a:ea typeface="標楷體" pitchFamily="65" charset="-120"/>
            </a:endParaRPr>
          </a:p>
        </p:txBody>
      </p:sp>
      <p:graphicFrame>
        <p:nvGraphicFramePr>
          <p:cNvPr id="5" name="表格 4"/>
          <p:cNvGraphicFramePr>
            <a:graphicFrameLocks noGrp="1"/>
          </p:cNvGraphicFramePr>
          <p:nvPr/>
        </p:nvGraphicFramePr>
        <p:xfrm>
          <a:off x="571500" y="1714500"/>
          <a:ext cx="8001000" cy="2496820"/>
        </p:xfrm>
        <a:graphic>
          <a:graphicData uri="http://schemas.openxmlformats.org/drawingml/2006/table">
            <a:tbl>
              <a:tblPr firstRow="1">
                <a:effectLst>
                  <a:outerShdw blurRad="50800" dist="38100" dir="5400000" algn="t" rotWithShape="0">
                    <a:prstClr val="black">
                      <a:alpha val="40000"/>
                    </a:prstClr>
                  </a:outerShdw>
                </a:effectLst>
                <a:tableStyleId>{775DCB02-9BB8-47FD-8907-85C794F793BA}</a:tableStyleId>
              </a:tblPr>
              <a:tblGrid>
                <a:gridCol w="1696244"/>
                <a:gridCol w="2005806"/>
                <a:gridCol w="1074738"/>
                <a:gridCol w="1074737"/>
                <a:gridCol w="1074738"/>
                <a:gridCol w="1074737"/>
              </a:tblGrid>
              <a:tr h="250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學年度</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97</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98</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99</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100</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2508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smtClean="0">
                          <a:ln>
                            <a:noFill/>
                          </a:ln>
                          <a:effectLst/>
                          <a:latin typeface="標楷體" pitchFamily="65" charset="-120"/>
                          <a:ea typeface="標楷體" pitchFamily="65" charset="-120"/>
                        </a:rPr>
                        <a:t>學校推薦</a:t>
                      </a:r>
                      <a:endParaRPr kumimoji="0" 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學系數</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3333CC"/>
                          </a:solidFill>
                          <a:effectLst/>
                          <a:latin typeface="標楷體" pitchFamily="65" charset="-120"/>
                          <a:ea typeface="標楷體" pitchFamily="65" charset="-120"/>
                        </a:rPr>
                        <a:t>  9</a:t>
                      </a:r>
                      <a:endParaRPr kumimoji="0" lang="zh-TW" altLang="zh-TW" sz="1800" b="1" i="0" u="none" strike="noStrike" cap="none" normalizeH="0" baseline="0" dirty="0" smtClean="0">
                        <a:ln>
                          <a:noFill/>
                        </a:ln>
                        <a:solidFill>
                          <a:srgbClr val="3333CC"/>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3333CC"/>
                          </a:solidFill>
                          <a:effectLst/>
                          <a:latin typeface="標楷體" pitchFamily="65" charset="-120"/>
                          <a:ea typeface="標楷體" pitchFamily="65" charset="-120"/>
                        </a:rPr>
                        <a:t> 11</a:t>
                      </a:r>
                      <a:endParaRPr kumimoji="0" lang="zh-TW" altLang="zh-TW" sz="1800" b="1" i="0" u="none" strike="noStrike" cap="none" normalizeH="0" baseline="0" dirty="0" smtClean="0">
                        <a:ln>
                          <a:noFill/>
                        </a:ln>
                        <a:solidFill>
                          <a:srgbClr val="3333CC"/>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3333CC"/>
                          </a:solidFill>
                          <a:effectLst/>
                          <a:latin typeface="標楷體" pitchFamily="65" charset="-120"/>
                          <a:ea typeface="標楷體" pitchFamily="65" charset="-120"/>
                        </a:rPr>
                        <a:t> 11</a:t>
                      </a:r>
                      <a:endParaRPr kumimoji="0" lang="zh-TW" altLang="zh-TW" sz="1800" b="1" i="0" u="none" strike="noStrike" cap="none" normalizeH="0" baseline="0" dirty="0" smtClean="0">
                        <a:ln>
                          <a:noFill/>
                        </a:ln>
                        <a:solidFill>
                          <a:srgbClr val="3333CC"/>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3333CC"/>
                          </a:solidFill>
                          <a:effectLst/>
                          <a:latin typeface="標楷體" pitchFamily="65" charset="-120"/>
                          <a:ea typeface="標楷體" pitchFamily="65" charset="-120"/>
                        </a:rPr>
                        <a:t> 17</a:t>
                      </a:r>
                      <a:endParaRPr kumimoji="0" lang="zh-TW" altLang="zh-TW" sz="1800" b="1" i="0" u="none" strike="noStrike" cap="none" normalizeH="0" baseline="0" dirty="0" smtClean="0">
                        <a:ln>
                          <a:noFill/>
                        </a:ln>
                        <a:solidFill>
                          <a:srgbClr val="3333CC"/>
                        </a:solidFill>
                        <a:effectLst/>
                        <a:latin typeface="標楷體" pitchFamily="65" charset="-120"/>
                        <a:ea typeface="標楷體" pitchFamily="65" charset="-120"/>
                        <a:cs typeface="Times New Roman" pitchFamily="18" charset="0"/>
                      </a:endParaRPr>
                    </a:p>
                  </a:txBody>
                  <a:tcPr marL="68580" marR="68580" marT="0" marB="0" anchor="ctr" horzOverflow="overflow"/>
                </a:tc>
              </a:tr>
              <a:tr h="25082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開放名額</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 95</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 84</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 87</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 80</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2508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smtClean="0">
                          <a:ln>
                            <a:noFill/>
                          </a:ln>
                          <a:effectLst/>
                          <a:latin typeface="標楷體" pitchFamily="65" charset="-120"/>
                          <a:ea typeface="標楷體" pitchFamily="65" charset="-120"/>
                        </a:rPr>
                        <a:t>個人申請</a:t>
                      </a:r>
                      <a:endParaRPr kumimoji="0" 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smtClean="0">
                          <a:ln>
                            <a:noFill/>
                          </a:ln>
                          <a:effectLst/>
                          <a:latin typeface="標楷體" pitchFamily="65" charset="-120"/>
                          <a:ea typeface="標楷體" pitchFamily="65" charset="-120"/>
                        </a:rPr>
                        <a:t>學系數</a:t>
                      </a:r>
                      <a:endParaRPr kumimoji="0" 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3333CC"/>
                          </a:solidFill>
                          <a:effectLst/>
                          <a:latin typeface="標楷體" pitchFamily="65" charset="-120"/>
                          <a:ea typeface="標楷體" pitchFamily="65" charset="-120"/>
                        </a:rPr>
                        <a:t>  2</a:t>
                      </a:r>
                      <a:endParaRPr kumimoji="0" lang="zh-TW" altLang="zh-TW" sz="1800" b="1" i="0" u="none" strike="noStrike" cap="none" normalizeH="0" baseline="0" dirty="0" smtClean="0">
                        <a:ln>
                          <a:noFill/>
                        </a:ln>
                        <a:solidFill>
                          <a:srgbClr val="3333CC"/>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3333CC"/>
                          </a:solidFill>
                          <a:effectLst/>
                          <a:latin typeface="標楷體" pitchFamily="65" charset="-120"/>
                          <a:ea typeface="標楷體" pitchFamily="65" charset="-120"/>
                        </a:rPr>
                        <a:t>  8</a:t>
                      </a:r>
                      <a:endParaRPr kumimoji="0" lang="zh-TW" altLang="zh-TW" sz="1800" b="1" i="0" u="none" strike="noStrike" cap="none" normalizeH="0" baseline="0" dirty="0" smtClean="0">
                        <a:ln>
                          <a:noFill/>
                        </a:ln>
                        <a:solidFill>
                          <a:srgbClr val="3333CC"/>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3333CC"/>
                          </a:solidFill>
                          <a:effectLst/>
                          <a:latin typeface="標楷體" pitchFamily="65" charset="-120"/>
                          <a:ea typeface="標楷體" pitchFamily="65" charset="-120"/>
                        </a:rPr>
                        <a:t> 12</a:t>
                      </a:r>
                      <a:endParaRPr kumimoji="0" lang="zh-TW" altLang="zh-TW" sz="1800" b="1" i="0" u="none" strike="noStrike" cap="none" normalizeH="0" baseline="0" dirty="0" smtClean="0">
                        <a:ln>
                          <a:noFill/>
                        </a:ln>
                        <a:solidFill>
                          <a:srgbClr val="3333CC"/>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3333CC"/>
                          </a:solidFill>
                          <a:effectLst/>
                          <a:latin typeface="標楷體" pitchFamily="65" charset="-120"/>
                          <a:ea typeface="標楷體" pitchFamily="65" charset="-120"/>
                        </a:rPr>
                        <a:t> 14</a:t>
                      </a:r>
                      <a:endParaRPr kumimoji="0" lang="zh-TW" altLang="zh-TW" sz="1800" b="1" i="0" u="none" strike="noStrike" cap="none" normalizeH="0" baseline="0" dirty="0" smtClean="0">
                        <a:ln>
                          <a:noFill/>
                        </a:ln>
                        <a:solidFill>
                          <a:srgbClr val="3333CC"/>
                        </a:solidFill>
                        <a:effectLst/>
                        <a:latin typeface="標楷體" pitchFamily="65" charset="-120"/>
                        <a:ea typeface="標楷體" pitchFamily="65" charset="-120"/>
                        <a:cs typeface="Times New Roman" pitchFamily="18" charset="0"/>
                      </a:endParaRPr>
                    </a:p>
                  </a:txBody>
                  <a:tcPr marL="68580" marR="68580" marT="0" marB="0" anchor="ctr" horzOverflow="overflow"/>
                </a:tc>
              </a:tr>
              <a:tr h="25082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開放名額</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 41</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102</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133</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200</a:t>
                      </a:r>
                      <a:endParaRPr kumimoji="0"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2508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開放名額</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smtClean="0">
                          <a:ln>
                            <a:noFill/>
                          </a:ln>
                          <a:effectLst/>
                          <a:latin typeface="標楷體" pitchFamily="65" charset="-120"/>
                          <a:ea typeface="標楷體" pitchFamily="65" charset="-120"/>
                        </a:rPr>
                        <a:t>小計</a:t>
                      </a:r>
                      <a:endParaRPr kumimoji="0" 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136</a:t>
                      </a:r>
                      <a:endParaRPr kumimoji="0"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186</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220</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280</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85090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佔教育部核定大學</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部招生總量百分比</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FF0000"/>
                          </a:solidFill>
                          <a:effectLst/>
                          <a:latin typeface="標楷體" pitchFamily="65" charset="-120"/>
                          <a:ea typeface="標楷體" pitchFamily="65" charset="-120"/>
                        </a:rPr>
                        <a:t>17.66%</a:t>
                      </a:r>
                      <a:endParaRPr kumimoji="0" lang="zh-TW"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FF0000"/>
                          </a:solidFill>
                          <a:effectLst/>
                          <a:latin typeface="標楷體" pitchFamily="65" charset="-120"/>
                          <a:ea typeface="標楷體" pitchFamily="65" charset="-120"/>
                        </a:rPr>
                        <a:t>24.16%</a:t>
                      </a:r>
                      <a:endParaRPr kumimoji="0" lang="zh-TW"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FF0000"/>
                          </a:solidFill>
                          <a:effectLst/>
                          <a:latin typeface="標楷體" pitchFamily="65" charset="-120"/>
                          <a:ea typeface="標楷體" pitchFamily="65" charset="-120"/>
                        </a:rPr>
                        <a:t>27.47%</a:t>
                      </a:r>
                      <a:endParaRPr kumimoji="0" lang="zh-TW"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FF0000"/>
                          </a:solidFill>
                          <a:effectLst/>
                          <a:latin typeface="標楷體" pitchFamily="65" charset="-120"/>
                          <a:ea typeface="標楷體" pitchFamily="65" charset="-120"/>
                        </a:rPr>
                        <a:t>36.46%</a:t>
                      </a:r>
                      <a:endParaRPr kumimoji="0" lang="zh-TW"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68580" marR="68580" marT="0" marB="0" anchor="ctr" horzOverflow="overflow"/>
                </a:tc>
              </a:tr>
            </a:tbl>
          </a:graphicData>
        </a:graphic>
      </p:graphicFrame>
      <p:graphicFrame>
        <p:nvGraphicFramePr>
          <p:cNvPr id="6" name="表格 5"/>
          <p:cNvGraphicFramePr>
            <a:graphicFrameLocks noGrp="1"/>
          </p:cNvGraphicFramePr>
          <p:nvPr/>
        </p:nvGraphicFramePr>
        <p:xfrm>
          <a:off x="571500" y="4572000"/>
          <a:ext cx="8001000" cy="2070100"/>
        </p:xfrm>
        <a:graphic>
          <a:graphicData uri="http://schemas.openxmlformats.org/drawingml/2006/table">
            <a:tbl>
              <a:tblPr firstRow="1">
                <a:tableStyleId>{9DCAF9ED-07DC-4A11-8D7F-57B35C25682E}</a:tableStyleId>
              </a:tblPr>
              <a:tblGrid>
                <a:gridCol w="1581150"/>
                <a:gridCol w="1068388"/>
                <a:gridCol w="1071562"/>
                <a:gridCol w="1069975"/>
                <a:gridCol w="1069975"/>
                <a:gridCol w="1069975"/>
                <a:gridCol w="1069975"/>
              </a:tblGrid>
              <a:tr h="517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學年度</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97</a:t>
                      </a:r>
                      <a:r>
                        <a:rPr kumimoji="0" lang="zh-TW" sz="1800" u="none" strike="noStrike" cap="none" normalizeH="0" baseline="0" smtClean="0">
                          <a:ln>
                            <a:noFill/>
                          </a:ln>
                          <a:effectLst/>
                          <a:latin typeface="標楷體" pitchFamily="65" charset="-120"/>
                          <a:ea typeface="標楷體" pitchFamily="65" charset="-120"/>
                        </a:rPr>
                        <a:t>碩士班</a:t>
                      </a:r>
                      <a:endParaRPr kumimoji="0" 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98</a:t>
                      </a:r>
                      <a:r>
                        <a:rPr kumimoji="0" lang="zh-TW" sz="1800" u="none" strike="noStrike" cap="none" normalizeH="0" baseline="0" smtClean="0">
                          <a:ln>
                            <a:noFill/>
                          </a:ln>
                          <a:effectLst/>
                          <a:latin typeface="標楷體" pitchFamily="65" charset="-120"/>
                          <a:ea typeface="標楷體" pitchFamily="65" charset="-120"/>
                        </a:rPr>
                        <a:t>碩士班</a:t>
                      </a:r>
                      <a:endParaRPr kumimoji="0" 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99</a:t>
                      </a:r>
                      <a:r>
                        <a:rPr kumimoji="0" lang="zh-TW" sz="1800" u="none" strike="noStrike" cap="none" normalizeH="0" baseline="0" dirty="0" smtClean="0">
                          <a:ln>
                            <a:noFill/>
                          </a:ln>
                          <a:effectLst/>
                          <a:latin typeface="標楷體" pitchFamily="65" charset="-120"/>
                          <a:ea typeface="標楷體" pitchFamily="65" charset="-120"/>
                        </a:rPr>
                        <a:t>碩士班</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hMerge="1">
                  <a:txBody>
                    <a:bodyPr/>
                    <a:lstStyle/>
                    <a:p>
                      <a:endParaRPr lang="zh-TW" altLang="en-US"/>
                    </a:p>
                  </a:txBody>
                  <a:tcPr/>
                </a:tc>
              </a:tr>
              <a:tr h="517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考試別</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甄試</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smtClean="0">
                          <a:ln>
                            <a:noFill/>
                          </a:ln>
                          <a:effectLst/>
                          <a:latin typeface="標楷體" pitchFamily="65" charset="-120"/>
                          <a:ea typeface="標楷體" pitchFamily="65" charset="-120"/>
                        </a:rPr>
                        <a:t>招生考試</a:t>
                      </a:r>
                      <a:endParaRPr kumimoji="0" 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甄試</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smtClean="0">
                          <a:ln>
                            <a:noFill/>
                          </a:ln>
                          <a:effectLst/>
                          <a:latin typeface="標楷體" pitchFamily="65" charset="-120"/>
                          <a:ea typeface="標楷體" pitchFamily="65" charset="-120"/>
                        </a:rPr>
                        <a:t>招生考試</a:t>
                      </a:r>
                      <a:endParaRPr kumimoji="0" 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甄試</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smtClean="0">
                          <a:ln>
                            <a:noFill/>
                          </a:ln>
                          <a:effectLst/>
                          <a:latin typeface="標楷體" pitchFamily="65" charset="-120"/>
                          <a:ea typeface="標楷體" pitchFamily="65" charset="-120"/>
                        </a:rPr>
                        <a:t>招生考試</a:t>
                      </a:r>
                      <a:endParaRPr kumimoji="0" 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517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smtClean="0">
                          <a:ln>
                            <a:noFill/>
                          </a:ln>
                          <a:effectLst/>
                          <a:latin typeface="標楷體" pitchFamily="65" charset="-120"/>
                          <a:ea typeface="標楷體" pitchFamily="65" charset="-120"/>
                        </a:rPr>
                        <a:t>招生名額</a:t>
                      </a:r>
                      <a:endParaRPr kumimoji="0" 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39</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262</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63</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238</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74</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227</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517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smtClean="0">
                          <a:ln>
                            <a:noFill/>
                          </a:ln>
                          <a:effectLst/>
                          <a:latin typeface="標楷體" pitchFamily="65" charset="-120"/>
                          <a:ea typeface="標楷體" pitchFamily="65" charset="-120"/>
                        </a:rPr>
                        <a:t>小計</a:t>
                      </a:r>
                      <a:endParaRPr kumimoji="0" 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301</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301</a:t>
                      </a:r>
                      <a:endParaRPr kumimoji="0" lang="zh-TW" altLang="zh-TW" sz="18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301</a:t>
                      </a:r>
                      <a:endParaRPr kumimoji="0" lang="zh-TW"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hMerge="1">
                  <a:txBody>
                    <a:bodyPr/>
                    <a:lstStyle/>
                    <a:p>
                      <a:endParaRPr lang="zh-TW" altLang="en-US"/>
                    </a:p>
                  </a:txBody>
                  <a:tcPr/>
                </a:tc>
              </a:tr>
            </a:tbl>
          </a:graphicData>
        </a:graphic>
      </p:graphicFrame>
      <p:sp>
        <p:nvSpPr>
          <p:cNvPr id="1284132" name="Rectangle 2"/>
          <p:cNvSpPr>
            <a:spLocks noChangeArrowheads="1"/>
          </p:cNvSpPr>
          <p:nvPr/>
        </p:nvSpPr>
        <p:spPr bwMode="gray">
          <a:xfrm>
            <a:off x="285750" y="549275"/>
            <a:ext cx="8247063" cy="360363"/>
          </a:xfrm>
          <a:prstGeom prst="rect">
            <a:avLst/>
          </a:prstGeom>
          <a:noFill/>
          <a:ln w="9525">
            <a:noFill/>
            <a:miter lim="800000"/>
            <a:headEnd/>
            <a:tailEnd/>
          </a:ln>
        </p:spPr>
        <p:txBody>
          <a:bodyPr anchor="ctr"/>
          <a:lstStyle/>
          <a:p>
            <a:r>
              <a:rPr lang="en-US" altLang="zh-TW" sz="2800" b="1">
                <a:solidFill>
                  <a:srgbClr val="000000"/>
                </a:solidFill>
                <a:latin typeface="標楷體" pitchFamily="65" charset="-120"/>
                <a:ea typeface="標楷體" pitchFamily="65" charset="-120"/>
              </a:rPr>
              <a:t>4-3 </a:t>
            </a:r>
            <a:r>
              <a:rPr lang="zh-TW" altLang="zh-TW" sz="2800" b="1">
                <a:solidFill>
                  <a:srgbClr val="000000"/>
                </a:solidFill>
                <a:latin typeface="標楷體" pitchFamily="65" charset="-120"/>
                <a:ea typeface="標楷體" pitchFamily="65" charset="-120"/>
              </a:rPr>
              <a:t>學校訂有健全的學生入學資格之篩選機制</a:t>
            </a:r>
            <a:endParaRPr kumimoji="0" lang="en-US" altLang="ko-KR" sz="2800" b="1">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94" y="319444"/>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2" name="Rectangle 2"/>
          <p:cNvSpPr txBox="1">
            <a:spLocks noChangeArrowheads="1"/>
          </p:cNvSpPr>
          <p:nvPr/>
        </p:nvSpPr>
        <p:spPr>
          <a:xfrm>
            <a:off x="539750" y="1071563"/>
            <a:ext cx="8135938" cy="563562"/>
          </a:xfrm>
          <a:prstGeom prst="rect">
            <a:avLst/>
          </a:prstGeom>
        </p:spPr>
        <p:txBody>
          <a:bodyPr/>
          <a:lstStyle/>
          <a:p>
            <a:pPr eaLnBrk="0" hangingPunct="0">
              <a:defRPr/>
            </a:pPr>
            <a:r>
              <a:rPr lang="zh-TW" altLang="en-US" sz="2000" b="1" dirty="0">
                <a:solidFill>
                  <a:srgbClr val="000000"/>
                </a:solidFill>
                <a:latin typeface="標楷體" pitchFamily="65" charset="-120"/>
                <a:ea typeface="標楷體" pitchFamily="65" charset="-120"/>
              </a:rPr>
              <a:t>四、</a:t>
            </a:r>
            <a:r>
              <a:rPr lang="zh-TW" altLang="zh-TW" sz="2000" b="1" dirty="0">
                <a:solidFill>
                  <a:srgbClr val="000000"/>
                </a:solidFill>
                <a:latin typeface="標楷體" pitchFamily="65" charset="-120"/>
                <a:ea typeface="標楷體" pitchFamily="65" charset="-120"/>
              </a:rPr>
              <a:t>訂有吸引優秀學生入學之獎勵機制</a:t>
            </a:r>
            <a:endParaRPr lang="zh-TW" altLang="en-US" sz="2000" b="1" kern="0" dirty="0">
              <a:solidFill>
                <a:srgbClr val="FF0000"/>
              </a:solidFill>
              <a:latin typeface="標楷體" pitchFamily="65" charset="-120"/>
              <a:ea typeface="標楷體" pitchFamily="65" charset="-120"/>
            </a:endParaRPr>
          </a:p>
          <a:p>
            <a:pPr eaLnBrk="0" hangingPunct="0">
              <a:defRPr/>
            </a:pPr>
            <a:endParaRPr lang="zh-TW" altLang="en-US" sz="2000" kern="0" dirty="0">
              <a:solidFill>
                <a:srgbClr val="9F0B78"/>
              </a:solidFill>
              <a:latin typeface="標楷體" pitchFamily="65" charset="-120"/>
              <a:ea typeface="標楷體" pitchFamily="65" charset="-120"/>
            </a:endParaRPr>
          </a:p>
        </p:txBody>
      </p:sp>
      <p:graphicFrame>
        <p:nvGraphicFramePr>
          <p:cNvPr id="7" name="表格 6"/>
          <p:cNvGraphicFramePr>
            <a:graphicFrameLocks noGrp="1"/>
          </p:cNvGraphicFramePr>
          <p:nvPr/>
        </p:nvGraphicFramePr>
        <p:xfrm>
          <a:off x="179513" y="1643063"/>
          <a:ext cx="8640960" cy="2449512"/>
        </p:xfrm>
        <a:graphic>
          <a:graphicData uri="http://schemas.openxmlformats.org/drawingml/2006/table">
            <a:tbl>
              <a:tblPr firstRow="1">
                <a:effectLst>
                  <a:outerShdw blurRad="50800" dist="38100" dir="8100000" algn="tr" rotWithShape="0">
                    <a:prstClr val="black">
                      <a:alpha val="40000"/>
                    </a:prstClr>
                  </a:outerShdw>
                </a:effectLst>
                <a:tableStyleId>{3C2FFA5D-87B4-456A-9821-1D502468CF0F}</a:tableStyleId>
              </a:tblPr>
              <a:tblGrid>
                <a:gridCol w="1003660"/>
                <a:gridCol w="1444611"/>
                <a:gridCol w="2016224"/>
                <a:gridCol w="2082179"/>
                <a:gridCol w="2094286"/>
              </a:tblGrid>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dirty="0" smtClean="0">
                          <a:ln>
                            <a:noFill/>
                          </a:ln>
                          <a:effectLst/>
                          <a:latin typeface="標楷體" pitchFamily="65" charset="-120"/>
                          <a:ea typeface="標楷體" pitchFamily="65" charset="-120"/>
                        </a:rPr>
                        <a:t>學年度</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smtClean="0">
                          <a:ln>
                            <a:noFill/>
                          </a:ln>
                          <a:effectLst/>
                          <a:latin typeface="標楷體" pitchFamily="65" charset="-120"/>
                          <a:ea typeface="標楷體" pitchFamily="65" charset="-120"/>
                        </a:rPr>
                        <a:t>學系</a:t>
                      </a:r>
                      <a:endParaRPr kumimoji="0" 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指考最低錄取分數</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全校受領</a:t>
                      </a:r>
                      <a:r>
                        <a:rPr kumimoji="0" lang="zh-TW" sz="1800" u="none" strike="noStrike" cap="none" normalizeH="0" baseline="0" dirty="0" smtClean="0">
                          <a:ln>
                            <a:noFill/>
                          </a:ln>
                          <a:solidFill>
                            <a:srgbClr val="3333CC"/>
                          </a:solidFill>
                          <a:effectLst/>
                          <a:latin typeface="標楷體" pitchFamily="65" charset="-120"/>
                          <a:ea typeface="標楷體" pitchFamily="65" charset="-120"/>
                        </a:rPr>
                        <a:t>公費</a:t>
                      </a:r>
                      <a:r>
                        <a:rPr kumimoji="0" lang="zh-TW" sz="1800" u="none" strike="noStrike" cap="none" normalizeH="0" baseline="0" dirty="0" smtClean="0">
                          <a:ln>
                            <a:noFill/>
                          </a:ln>
                          <a:effectLst/>
                          <a:latin typeface="標楷體" pitchFamily="65" charset="-120"/>
                          <a:ea typeface="標楷體" pitchFamily="65" charset="-120"/>
                        </a:rPr>
                        <a:t>人數</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全校發放公費金額</a:t>
                      </a:r>
                      <a:endParaRPr kumimoji="0" 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6969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97</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smtClean="0">
                          <a:ln>
                            <a:noFill/>
                          </a:ln>
                          <a:effectLst/>
                          <a:latin typeface="標楷體" pitchFamily="65" charset="-120"/>
                          <a:ea typeface="標楷體" pitchFamily="65" charset="-120"/>
                        </a:rPr>
                        <a:t>英語系</a:t>
                      </a:r>
                      <a:r>
                        <a:rPr kumimoji="0" lang="en-US" altLang="zh-TW" sz="2000" u="none" strike="noStrike" cap="none" normalizeH="0" baseline="0" smtClean="0">
                          <a:ln>
                            <a:noFill/>
                          </a:ln>
                          <a:effectLst/>
                          <a:latin typeface="標楷體" pitchFamily="65" charset="-120"/>
                          <a:ea typeface="標楷體" pitchFamily="65" charset="-120"/>
                        </a:rPr>
                        <a:t>3</a:t>
                      </a:r>
                      <a:r>
                        <a:rPr kumimoji="0" lang="zh-TW" sz="2000" u="none" strike="noStrike" cap="none" normalizeH="0" baseline="0" smtClean="0">
                          <a:ln>
                            <a:noFill/>
                          </a:ln>
                          <a:effectLst/>
                          <a:latin typeface="標楷體" pitchFamily="65" charset="-120"/>
                          <a:ea typeface="標楷體" pitchFamily="65" charset="-120"/>
                        </a:rPr>
                        <a:t>名</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smtClean="0">
                          <a:ln>
                            <a:noFill/>
                          </a:ln>
                          <a:effectLst/>
                          <a:latin typeface="標楷體" pitchFamily="65" charset="-120"/>
                          <a:ea typeface="標楷體" pitchFamily="65" charset="-120"/>
                        </a:rPr>
                        <a:t>美術系</a:t>
                      </a:r>
                      <a:r>
                        <a:rPr kumimoji="0" lang="en-US" altLang="zh-TW" sz="2000" u="none" strike="noStrike" cap="none" normalizeH="0" baseline="0" smtClean="0">
                          <a:ln>
                            <a:noFill/>
                          </a:ln>
                          <a:effectLst/>
                          <a:latin typeface="標楷體" pitchFamily="65" charset="-120"/>
                          <a:ea typeface="標楷體" pitchFamily="65" charset="-120"/>
                        </a:rPr>
                        <a:t>1</a:t>
                      </a:r>
                      <a:r>
                        <a:rPr kumimoji="0" lang="zh-TW" sz="2000" u="none" strike="noStrike" cap="none" normalizeH="0" baseline="0" smtClean="0">
                          <a:ln>
                            <a:noFill/>
                          </a:ln>
                          <a:effectLst/>
                          <a:latin typeface="標楷體" pitchFamily="65" charset="-120"/>
                          <a:ea typeface="標楷體" pitchFamily="65" charset="-120"/>
                        </a:rPr>
                        <a:t>名</a:t>
                      </a:r>
                      <a:endParaRPr kumimoji="0" 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effectLst/>
                          <a:latin typeface="標楷體" pitchFamily="65" charset="-120"/>
                          <a:ea typeface="標楷體" pitchFamily="65" charset="-120"/>
                        </a:rPr>
                        <a:t>460.53</a:t>
                      </a:r>
                      <a:endParaRPr kumimoji="0" lang="zh-TW" altLang="zh-TW" sz="2000" u="none" strike="noStrike" cap="none" normalizeH="0" baseline="0" dirty="0" smtClean="0">
                        <a:ln>
                          <a:noFill/>
                        </a:ln>
                        <a:effectLst/>
                        <a:latin typeface="標楷體" pitchFamily="65" charset="-120"/>
                        <a:ea typeface="標楷體"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effectLst/>
                          <a:latin typeface="標楷體" pitchFamily="65" charset="-120"/>
                          <a:ea typeface="標楷體" pitchFamily="65" charset="-120"/>
                        </a:rPr>
                        <a:t>479.87</a:t>
                      </a:r>
                      <a:endParaRPr kumimoji="0" lang="zh-TW" alt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23</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2,609,194</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446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98</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smtClean="0">
                          <a:ln>
                            <a:noFill/>
                          </a:ln>
                          <a:effectLst/>
                          <a:latin typeface="標楷體" pitchFamily="65" charset="-120"/>
                          <a:ea typeface="標楷體" pitchFamily="65" charset="-120"/>
                        </a:rPr>
                        <a:t>英語系</a:t>
                      </a:r>
                      <a:r>
                        <a:rPr kumimoji="0" lang="en-US" altLang="zh-TW" sz="2000" u="none" strike="noStrike" cap="none" normalizeH="0" baseline="0" smtClean="0">
                          <a:ln>
                            <a:noFill/>
                          </a:ln>
                          <a:effectLst/>
                          <a:latin typeface="標楷體" pitchFamily="65" charset="-120"/>
                          <a:ea typeface="標楷體" pitchFamily="65" charset="-120"/>
                        </a:rPr>
                        <a:t>3</a:t>
                      </a:r>
                      <a:r>
                        <a:rPr kumimoji="0" lang="zh-TW" sz="2000" u="none" strike="noStrike" cap="none" normalizeH="0" baseline="0" smtClean="0">
                          <a:ln>
                            <a:noFill/>
                          </a:ln>
                          <a:effectLst/>
                          <a:latin typeface="標楷體" pitchFamily="65" charset="-120"/>
                          <a:ea typeface="標楷體" pitchFamily="65" charset="-120"/>
                        </a:rPr>
                        <a:t>名</a:t>
                      </a:r>
                      <a:endParaRPr kumimoji="0" 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463.96</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effectLst/>
                          <a:latin typeface="標楷體" pitchFamily="65" charset="-120"/>
                          <a:ea typeface="標楷體" pitchFamily="65" charset="-120"/>
                        </a:rPr>
                        <a:t>27</a:t>
                      </a:r>
                      <a:endParaRPr kumimoji="0" lang="zh-TW" alt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smtClean="0">
                          <a:ln>
                            <a:noFill/>
                          </a:ln>
                          <a:effectLst/>
                          <a:latin typeface="標楷體" pitchFamily="65" charset="-120"/>
                          <a:ea typeface="標楷體" pitchFamily="65" charset="-120"/>
                        </a:rPr>
                        <a:t>2,622,124</a:t>
                      </a:r>
                      <a:endParaRPr kumimoji="0" lang="zh-TW" alt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6969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effectLst/>
                          <a:latin typeface="標楷體" pitchFamily="65" charset="-120"/>
                          <a:ea typeface="標楷體" pitchFamily="65" charset="-120"/>
                        </a:rPr>
                        <a:t>99</a:t>
                      </a:r>
                      <a:endParaRPr kumimoji="0" lang="zh-TW" alt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smtClean="0">
                          <a:ln>
                            <a:noFill/>
                          </a:ln>
                          <a:effectLst/>
                          <a:latin typeface="標楷體" pitchFamily="65" charset="-120"/>
                          <a:ea typeface="標楷體" pitchFamily="65" charset="-120"/>
                        </a:rPr>
                        <a:t>英語系</a:t>
                      </a:r>
                      <a:r>
                        <a:rPr kumimoji="0" lang="en-US" altLang="zh-TW" sz="2000" u="none" strike="noStrike" cap="none" normalizeH="0" baseline="0" smtClean="0">
                          <a:ln>
                            <a:noFill/>
                          </a:ln>
                          <a:effectLst/>
                          <a:latin typeface="標楷體" pitchFamily="65" charset="-120"/>
                          <a:ea typeface="標楷體" pitchFamily="65" charset="-120"/>
                        </a:rPr>
                        <a:t>2</a:t>
                      </a:r>
                      <a:r>
                        <a:rPr kumimoji="0" lang="zh-TW" sz="2000" u="none" strike="noStrike" cap="none" normalizeH="0" baseline="0" smtClean="0">
                          <a:ln>
                            <a:noFill/>
                          </a:ln>
                          <a:effectLst/>
                          <a:latin typeface="標楷體" pitchFamily="65" charset="-120"/>
                          <a:ea typeface="標楷體" pitchFamily="65" charset="-120"/>
                        </a:rPr>
                        <a:t>名</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2000" u="none" strike="noStrike" cap="none" normalizeH="0" baseline="0" smtClean="0">
                          <a:ln>
                            <a:noFill/>
                          </a:ln>
                          <a:effectLst/>
                          <a:latin typeface="標楷體" pitchFamily="65" charset="-120"/>
                          <a:ea typeface="標楷體" pitchFamily="65" charset="-120"/>
                        </a:rPr>
                        <a:t>音樂系</a:t>
                      </a:r>
                      <a:r>
                        <a:rPr kumimoji="0" lang="en-US" altLang="zh-TW" sz="2000" u="none" strike="noStrike" cap="none" normalizeH="0" baseline="0" smtClean="0">
                          <a:ln>
                            <a:noFill/>
                          </a:ln>
                          <a:effectLst/>
                          <a:latin typeface="標楷體" pitchFamily="65" charset="-120"/>
                          <a:ea typeface="標楷體" pitchFamily="65" charset="-120"/>
                        </a:rPr>
                        <a:t>1</a:t>
                      </a:r>
                      <a:r>
                        <a:rPr kumimoji="0" lang="zh-TW" sz="2000" u="none" strike="noStrike" cap="none" normalizeH="0" baseline="0" smtClean="0">
                          <a:ln>
                            <a:noFill/>
                          </a:ln>
                          <a:effectLst/>
                          <a:latin typeface="標楷體" pitchFamily="65" charset="-120"/>
                          <a:ea typeface="標楷體" pitchFamily="65" charset="-120"/>
                        </a:rPr>
                        <a:t>名</a:t>
                      </a:r>
                      <a:endParaRPr kumimoji="0" 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effectLst/>
                          <a:latin typeface="標楷體" pitchFamily="65" charset="-120"/>
                          <a:ea typeface="標楷體" pitchFamily="65" charset="-120"/>
                        </a:rPr>
                        <a:t>485.67</a:t>
                      </a:r>
                      <a:endParaRPr kumimoji="0" lang="zh-TW" altLang="zh-TW" sz="2000" u="none" strike="noStrike" cap="none" normalizeH="0" baseline="0" dirty="0" smtClean="0">
                        <a:ln>
                          <a:noFill/>
                        </a:ln>
                        <a:effectLst/>
                        <a:latin typeface="標楷體" pitchFamily="65" charset="-120"/>
                        <a:ea typeface="標楷體"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effectLst/>
                          <a:latin typeface="標楷體" pitchFamily="65" charset="-120"/>
                          <a:ea typeface="標楷體" pitchFamily="65" charset="-120"/>
                        </a:rPr>
                        <a:t>329.49</a:t>
                      </a:r>
                      <a:endParaRPr kumimoji="0" lang="zh-TW" alt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solidFill>
                            <a:srgbClr val="FF0000"/>
                          </a:solidFill>
                          <a:effectLst/>
                          <a:latin typeface="標楷體" pitchFamily="65" charset="-120"/>
                          <a:ea typeface="標楷體" pitchFamily="65" charset="-120"/>
                        </a:rPr>
                        <a:t>28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u="none" strike="noStrike" cap="none" normalizeH="0" baseline="0" dirty="0" smtClean="0">
                          <a:ln>
                            <a:noFill/>
                          </a:ln>
                          <a:solidFill>
                            <a:srgbClr val="FF0000"/>
                          </a:solidFill>
                          <a:effectLst/>
                          <a:latin typeface="標楷體" pitchFamily="65" charset="-120"/>
                          <a:ea typeface="標楷體" pitchFamily="65" charset="-120"/>
                        </a:rPr>
                        <a:t>(</a:t>
                      </a:r>
                      <a:r>
                        <a:rPr kumimoji="0" lang="zh-TW" altLang="en-US" sz="1600" u="none" strike="noStrike" cap="none" normalizeH="0" baseline="0" dirty="0" smtClean="0">
                          <a:ln>
                            <a:noFill/>
                          </a:ln>
                          <a:solidFill>
                            <a:srgbClr val="FF0000"/>
                          </a:solidFill>
                          <a:effectLst/>
                          <a:latin typeface="標楷體" pitchFamily="65" charset="-120"/>
                          <a:ea typeface="標楷體" pitchFamily="65" charset="-120"/>
                        </a:rPr>
                        <a:t>公費生數持續上升</a:t>
                      </a:r>
                      <a:r>
                        <a:rPr kumimoji="0" lang="en-US" altLang="zh-TW" sz="1600" u="none" strike="noStrike" cap="none" normalizeH="0" baseline="0" dirty="0" smtClean="0">
                          <a:ln>
                            <a:noFill/>
                          </a:ln>
                          <a:solidFill>
                            <a:srgbClr val="FF0000"/>
                          </a:solidFill>
                          <a:effectLst/>
                          <a:latin typeface="標楷體" pitchFamily="65" charset="-120"/>
                          <a:ea typeface="標楷體" pitchFamily="65" charset="-120"/>
                        </a:rPr>
                        <a:t>)</a:t>
                      </a:r>
                      <a:endParaRPr kumimoji="0" lang="zh-TW" altLang="zh-TW" sz="16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u="none" strike="noStrike" cap="none" normalizeH="0" baseline="0" dirty="0" smtClean="0">
                          <a:ln>
                            <a:noFill/>
                          </a:ln>
                          <a:effectLst/>
                          <a:latin typeface="標楷體" pitchFamily="65" charset="-120"/>
                          <a:ea typeface="標楷體" pitchFamily="65" charset="-120"/>
                        </a:rPr>
                        <a:t>2,863,884</a:t>
                      </a:r>
                      <a:endParaRPr kumimoji="0" lang="zh-TW" alt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bl>
          </a:graphicData>
        </a:graphic>
      </p:graphicFrame>
      <p:graphicFrame>
        <p:nvGraphicFramePr>
          <p:cNvPr id="8" name="表格 7"/>
          <p:cNvGraphicFramePr>
            <a:graphicFrameLocks noGrp="1"/>
          </p:cNvGraphicFramePr>
          <p:nvPr/>
        </p:nvGraphicFramePr>
        <p:xfrm>
          <a:off x="500063" y="4286250"/>
          <a:ext cx="8143875" cy="2502218"/>
        </p:xfrm>
        <a:graphic>
          <a:graphicData uri="http://schemas.openxmlformats.org/drawingml/2006/table">
            <a:tbl>
              <a:tblPr firstRow="1">
                <a:effectLst>
                  <a:outerShdw blurRad="50800" dist="38100" dir="5400000" algn="t" rotWithShape="0">
                    <a:prstClr val="black">
                      <a:alpha val="40000"/>
                    </a:prstClr>
                  </a:outerShdw>
                </a:effectLst>
                <a:tableStyleId>{00A15C55-8517-42AA-B614-E9B94910E393}</a:tableStyleId>
              </a:tblPr>
              <a:tblGrid>
                <a:gridCol w="2411412"/>
                <a:gridCol w="1703388"/>
                <a:gridCol w="1703387"/>
                <a:gridCol w="2325688"/>
              </a:tblGrid>
              <a:tr h="476250">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學年度</a:t>
                      </a:r>
                      <a:endParaRPr kumimoji="0" lang="zh-TW" sz="16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97</a:t>
                      </a:r>
                      <a:endParaRPr kumimoji="0" lang="zh-TW" altLang="zh-TW" sz="16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98</a:t>
                      </a:r>
                      <a:endParaRPr kumimoji="0" lang="zh-TW" altLang="zh-TW" sz="16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99</a:t>
                      </a:r>
                    </a:p>
                    <a:p>
                      <a:pPr marL="0" marR="0" lvl="0" indent="0" algn="ctr" defTabSz="914400" rtl="0" eaLnBrk="1" fontAlgn="base" latinLnBrk="0" hangingPunct="1">
                        <a:lnSpc>
                          <a:spcPts val="18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（至上學期止）</a:t>
                      </a:r>
                      <a:endParaRPr kumimoji="0" lang="zh-TW" sz="16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horzOverflow="overflow"/>
                </a:tc>
              </a:tr>
              <a:tr h="476250">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TW" altLang="en-US" sz="1800" u="none" strike="noStrike" cap="none" normalizeH="0" baseline="0" dirty="0" smtClean="0">
                          <a:ln>
                            <a:noFill/>
                          </a:ln>
                          <a:solidFill>
                            <a:srgbClr val="3333CC"/>
                          </a:solidFill>
                          <a:effectLst/>
                          <a:latin typeface="標楷體" pitchFamily="65" charset="-120"/>
                          <a:ea typeface="標楷體" pitchFamily="65" charset="-120"/>
                        </a:rPr>
                        <a:t>卓越師培生</a:t>
                      </a:r>
                      <a:r>
                        <a:rPr kumimoji="0" lang="zh-TW" sz="1800" u="none" strike="noStrike" cap="none" normalizeH="0" baseline="0" dirty="0" smtClean="0">
                          <a:ln>
                            <a:noFill/>
                          </a:ln>
                          <a:effectLst/>
                          <a:latin typeface="標楷體" pitchFamily="65" charset="-120"/>
                          <a:ea typeface="標楷體" pitchFamily="65" charset="-120"/>
                        </a:rPr>
                        <a:t>錄取人數</a:t>
                      </a:r>
                      <a:endParaRPr kumimoji="0" lang="zh-TW" sz="16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 87</a:t>
                      </a:r>
                      <a:endParaRPr kumimoji="0" lang="zh-TW" altLang="zh-TW" sz="16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 89</a:t>
                      </a:r>
                      <a:endParaRPr kumimoji="0" lang="zh-TW" altLang="zh-TW" sz="16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 80</a:t>
                      </a:r>
                      <a:endParaRPr kumimoji="0" lang="zh-TW" altLang="zh-TW" sz="16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476250">
                <a:tc>
                  <a:txBody>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zh-TW" sz="1800" u="none" strike="noStrike" cap="none" normalizeH="0" baseline="0" smtClean="0">
                          <a:ln>
                            <a:noFill/>
                          </a:ln>
                          <a:effectLst/>
                          <a:latin typeface="標楷體" pitchFamily="65" charset="-120"/>
                          <a:ea typeface="標楷體" pitchFamily="65" charset="-120"/>
                        </a:rPr>
                        <a:t>累計歷年人數</a:t>
                      </a:r>
                      <a:endParaRPr kumimoji="0" lang="zh-TW" sz="16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160</a:t>
                      </a:r>
                      <a:endParaRPr kumimoji="0" lang="zh-TW" altLang="zh-TW" sz="16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193</a:t>
                      </a:r>
                      <a:endParaRPr kumimoji="0" lang="zh-TW" altLang="zh-TW" sz="16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181</a:t>
                      </a:r>
                      <a:endParaRPr kumimoji="0" lang="zh-TW" altLang="zh-TW" sz="16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r h="928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800" u="none" strike="noStrike" cap="none" normalizeH="0" baseline="0" dirty="0" smtClean="0">
                          <a:ln>
                            <a:noFill/>
                          </a:ln>
                          <a:effectLst/>
                          <a:latin typeface="標楷體" pitchFamily="65" charset="-120"/>
                          <a:ea typeface="標楷體" pitchFamily="65" charset="-120"/>
                        </a:rPr>
                        <a:t>核發金額</a:t>
                      </a:r>
                      <a:endParaRPr kumimoji="0" lang="en-US" altLang="zh-TW" sz="1800" u="none" strike="noStrike" cap="none" normalizeH="0" baseline="0" dirty="0" smtClean="0">
                        <a:ln>
                          <a:noFill/>
                        </a:ln>
                        <a:effectLst/>
                        <a:latin typeface="標楷體" pitchFamily="65" charset="-120"/>
                        <a:ea typeface="標楷體"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a:t>
                      </a:r>
                      <a:r>
                        <a:rPr kumimoji="0" lang="zh-TW" sz="1800" u="none" strike="noStrike" cap="none" normalizeH="0" baseline="0" dirty="0" smtClean="0">
                          <a:ln>
                            <a:noFill/>
                          </a:ln>
                          <a:effectLst/>
                          <a:latin typeface="標楷體" pitchFamily="65" charset="-120"/>
                          <a:ea typeface="標楷體" pitchFamily="65" charset="-120"/>
                        </a:rPr>
                        <a:t>每人每月</a:t>
                      </a:r>
                      <a:r>
                        <a:rPr kumimoji="0" lang="en-US" altLang="zh-TW" sz="1800" u="none" strike="noStrike" cap="none" normalizeH="0" baseline="0" dirty="0" smtClean="0">
                          <a:ln>
                            <a:noFill/>
                          </a:ln>
                          <a:effectLst/>
                          <a:latin typeface="標楷體" pitchFamily="65" charset="-120"/>
                          <a:ea typeface="標楷體" pitchFamily="65" charset="-120"/>
                        </a:rPr>
                        <a:t>8,000</a:t>
                      </a:r>
                      <a:r>
                        <a:rPr kumimoji="0" lang="zh-TW" sz="1800" u="none" strike="noStrike" cap="none" normalizeH="0" baseline="0" dirty="0" smtClean="0">
                          <a:ln>
                            <a:noFill/>
                          </a:ln>
                          <a:effectLst/>
                          <a:latin typeface="標楷體" pitchFamily="65" charset="-120"/>
                          <a:ea typeface="標楷體" pitchFamily="65" charset="-120"/>
                        </a:rPr>
                        <a:t>元</a:t>
                      </a:r>
                      <a:r>
                        <a:rPr kumimoji="0" lang="en-US" altLang="zh-TW" sz="1800" u="none" strike="noStrike" cap="none" normalizeH="0" baseline="0" dirty="0" smtClean="0">
                          <a:ln>
                            <a:noFill/>
                          </a:ln>
                          <a:effectLst/>
                          <a:latin typeface="標楷體" pitchFamily="65" charset="-120"/>
                          <a:ea typeface="標楷體" pitchFamily="65" charset="-120"/>
                        </a:rPr>
                        <a:t>)</a:t>
                      </a:r>
                      <a:endParaRPr kumimoji="0" lang="zh-TW" altLang="zh-TW" sz="16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2,424,000</a:t>
                      </a:r>
                      <a:endParaRPr kumimoji="0" lang="zh-TW" altLang="zh-TW" sz="16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smtClean="0">
                          <a:ln>
                            <a:noFill/>
                          </a:ln>
                          <a:effectLst/>
                          <a:latin typeface="標楷體" pitchFamily="65" charset="-120"/>
                          <a:ea typeface="標楷體" pitchFamily="65" charset="-120"/>
                        </a:rPr>
                        <a:t>2,984,000</a:t>
                      </a:r>
                      <a:endParaRPr kumimoji="0" lang="zh-TW" altLang="zh-TW" sz="16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c>
                  <a:txBody>
                    <a:bodyPr/>
                    <a:lstStyle/>
                    <a:p>
                      <a:pPr marL="0" marR="0" lvl="0" indent="0" algn="ctr" defTabSz="914400" rtl="0" eaLnBrk="1" fontAlgn="base" latinLnBrk="0" hangingPunct="1">
                        <a:lnSpc>
                          <a:spcPts val="1800"/>
                        </a:lnSpc>
                        <a:spcBef>
                          <a:spcPct val="0"/>
                        </a:spcBef>
                        <a:spcAft>
                          <a:spcPct val="0"/>
                        </a:spcAft>
                        <a:buClrTx/>
                        <a:buSzTx/>
                        <a:buFontTx/>
                        <a:buNone/>
                        <a:tabLst/>
                      </a:pPr>
                      <a:r>
                        <a:rPr kumimoji="0" lang="en-US" altLang="zh-TW" sz="1800" u="none" strike="noStrike" cap="none" normalizeH="0" baseline="0" dirty="0" smtClean="0">
                          <a:ln>
                            <a:noFill/>
                          </a:ln>
                          <a:effectLst/>
                          <a:latin typeface="標楷體" pitchFamily="65" charset="-120"/>
                          <a:ea typeface="標楷體" pitchFamily="65" charset="-120"/>
                        </a:rPr>
                        <a:t>1,448,000</a:t>
                      </a:r>
                      <a:endParaRPr kumimoji="0" lang="zh-TW" altLang="zh-TW" sz="16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68580" marR="68580" marT="0" marB="0" anchor="ctr" horzOverflow="overflow"/>
                </a:tc>
              </a:tr>
            </a:tbl>
          </a:graphicData>
        </a:graphic>
      </p:graphicFrame>
      <p:sp>
        <p:nvSpPr>
          <p:cNvPr id="1285127" name="Rectangle 2"/>
          <p:cNvSpPr>
            <a:spLocks noChangeArrowheads="1"/>
          </p:cNvSpPr>
          <p:nvPr/>
        </p:nvSpPr>
        <p:spPr bwMode="gray">
          <a:xfrm>
            <a:off x="285750" y="620713"/>
            <a:ext cx="8247063" cy="360362"/>
          </a:xfrm>
          <a:prstGeom prst="rect">
            <a:avLst/>
          </a:prstGeom>
          <a:noFill/>
          <a:ln w="9525">
            <a:noFill/>
            <a:miter lim="800000"/>
            <a:headEnd/>
            <a:tailEnd/>
          </a:ln>
        </p:spPr>
        <p:txBody>
          <a:bodyPr anchor="ctr"/>
          <a:lstStyle/>
          <a:p>
            <a:r>
              <a:rPr lang="en-US" altLang="zh-TW" sz="2800" b="1">
                <a:solidFill>
                  <a:srgbClr val="000000"/>
                </a:solidFill>
                <a:latin typeface="標楷體" pitchFamily="65" charset="-120"/>
                <a:ea typeface="標楷體" pitchFamily="65" charset="-120"/>
              </a:rPr>
              <a:t>4-4 </a:t>
            </a:r>
            <a:r>
              <a:rPr lang="zh-TW" altLang="zh-TW" sz="2800" b="1">
                <a:solidFill>
                  <a:srgbClr val="000000"/>
                </a:solidFill>
                <a:latin typeface="標楷體" pitchFamily="65" charset="-120"/>
                <a:ea typeface="標楷體" pitchFamily="65" charset="-120"/>
              </a:rPr>
              <a:t>學校訂有健全的學生入學資格之篩選機制</a:t>
            </a:r>
            <a:endParaRPr kumimoji="0" lang="en-US" altLang="ko-KR" sz="2800" b="1">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94" y="289223"/>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1286148" name="Rectangle 2"/>
          <p:cNvSpPr txBox="1">
            <a:spLocks noChangeArrowheads="1"/>
          </p:cNvSpPr>
          <p:nvPr/>
        </p:nvSpPr>
        <p:spPr bwMode="auto">
          <a:xfrm>
            <a:off x="539750" y="1125538"/>
            <a:ext cx="8135938" cy="561975"/>
          </a:xfrm>
          <a:prstGeom prst="rect">
            <a:avLst/>
          </a:prstGeom>
          <a:noFill/>
          <a:ln w="9525">
            <a:noFill/>
            <a:miter lim="800000"/>
            <a:headEnd/>
            <a:tailEnd/>
          </a:ln>
        </p:spPr>
        <p:txBody>
          <a:bodyPr/>
          <a:lstStyle/>
          <a:p>
            <a:pPr eaLnBrk="0" hangingPunct="0"/>
            <a:r>
              <a:rPr lang="zh-TW" altLang="en-US">
                <a:solidFill>
                  <a:srgbClr val="000000"/>
                </a:solidFill>
                <a:latin typeface="標楷體" pitchFamily="65" charset="-120"/>
                <a:ea typeface="標楷體" pitchFamily="65" charset="-120"/>
              </a:rPr>
              <a:t>◎</a:t>
            </a:r>
            <a:r>
              <a:rPr lang="zh-TW" altLang="en-US" sz="2400">
                <a:solidFill>
                  <a:srgbClr val="9F0B78"/>
                </a:solidFill>
                <a:latin typeface="標楷體" pitchFamily="65" charset="-120"/>
                <a:ea typeface="標楷體" pitchFamily="65" charset="-120"/>
              </a:rPr>
              <a:t>建立全校學生畢業門檻、辦理國</a:t>
            </a:r>
            <a:r>
              <a:rPr lang="zh-TW" altLang="en-US">
                <a:solidFill>
                  <a:srgbClr val="000000"/>
                </a:solidFill>
                <a:latin typeface="標楷體" pitchFamily="65" charset="-120"/>
                <a:ea typeface="標楷體" pitchFamily="65" charset="-120"/>
              </a:rPr>
              <a:t>、</a:t>
            </a:r>
            <a:r>
              <a:rPr lang="zh-TW" altLang="en-US" sz="2400">
                <a:solidFill>
                  <a:srgbClr val="9F0B78"/>
                </a:solidFill>
                <a:latin typeface="標楷體" pitchFamily="65" charset="-120"/>
                <a:ea typeface="標楷體" pitchFamily="65" charset="-120"/>
              </a:rPr>
              <a:t>英會考</a:t>
            </a:r>
            <a:r>
              <a:rPr lang="zh-TW" altLang="en-US">
                <a:solidFill>
                  <a:srgbClr val="000000"/>
                </a:solidFill>
                <a:latin typeface="標楷體" pitchFamily="65" charset="-120"/>
                <a:ea typeface="標楷體" pitchFamily="65" charset="-120"/>
              </a:rPr>
              <a:t>，</a:t>
            </a:r>
            <a:r>
              <a:rPr lang="zh-TW" altLang="en-US" sz="2400">
                <a:solidFill>
                  <a:srgbClr val="9F0B78"/>
                </a:solidFill>
                <a:latin typeface="標楷體" pitchFamily="65" charset="-120"/>
                <a:ea typeface="標楷體" pitchFamily="65" charset="-120"/>
              </a:rPr>
              <a:t>以確保學生基</a:t>
            </a:r>
          </a:p>
          <a:p>
            <a:pPr eaLnBrk="0" hangingPunct="0"/>
            <a:r>
              <a:rPr lang="zh-TW" altLang="en-US" sz="2400">
                <a:solidFill>
                  <a:srgbClr val="9F0B78"/>
                </a:solidFill>
                <a:latin typeface="標楷體" pitchFamily="65" charset="-120"/>
                <a:ea typeface="標楷體" pitchFamily="65" charset="-120"/>
              </a:rPr>
              <a:t> 本素質</a:t>
            </a:r>
          </a:p>
        </p:txBody>
      </p:sp>
      <p:graphicFrame>
        <p:nvGraphicFramePr>
          <p:cNvPr id="5" name="資料庫圖表 4"/>
          <p:cNvGraphicFramePr/>
          <p:nvPr/>
        </p:nvGraphicFramePr>
        <p:xfrm>
          <a:off x="755650" y="1946275"/>
          <a:ext cx="7777163" cy="2635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8356" name="Picture 4" descr="DSCF0190"/>
          <p:cNvPicPr>
            <a:picLocks noChangeAspect="1" noChangeArrowheads="1"/>
          </p:cNvPicPr>
          <p:nvPr/>
        </p:nvPicPr>
        <p:blipFill>
          <a:blip r:embed="rId7"/>
          <a:srcRect t="6633"/>
          <a:stretch>
            <a:fillRect/>
          </a:stretch>
        </p:blipFill>
        <p:spPr bwMode="auto">
          <a:xfrm>
            <a:off x="977900" y="4592638"/>
            <a:ext cx="2873375" cy="2011362"/>
          </a:xfrm>
          <a:prstGeom prst="rect">
            <a:avLst/>
          </a:prstGeom>
          <a:noFill/>
          <a:ln w="9525">
            <a:solidFill>
              <a:schemeClr val="bg1"/>
            </a:solidFill>
            <a:miter lim="800000"/>
            <a:headEnd/>
            <a:tailEnd/>
          </a:ln>
          <a:effectLst>
            <a:outerShdw dist="35921" dir="2700000" algn="ctr" rotWithShape="0">
              <a:srgbClr val="808080"/>
            </a:outerShdw>
          </a:effectLst>
          <a:extLst>
            <a:ext uri="{909E8E84-426E-40DD-AFC4-6F175D3DCCD1}"/>
          </a:extLst>
        </p:spPr>
      </p:pic>
      <p:pic>
        <p:nvPicPr>
          <p:cNvPr id="228357" name="Picture 5" descr="強化英語宣導手冊"/>
          <p:cNvPicPr>
            <a:picLocks noChangeAspect="1" noChangeArrowheads="1"/>
          </p:cNvPicPr>
          <p:nvPr/>
        </p:nvPicPr>
        <p:blipFill>
          <a:blip r:embed="rId8"/>
          <a:srcRect/>
          <a:stretch>
            <a:fillRect/>
          </a:stretch>
        </p:blipFill>
        <p:spPr bwMode="auto">
          <a:xfrm>
            <a:off x="5651500" y="4325938"/>
            <a:ext cx="1787525" cy="2532062"/>
          </a:xfrm>
          <a:prstGeom prst="rect">
            <a:avLst/>
          </a:prstGeom>
          <a:noFill/>
          <a:ln w="9525">
            <a:solidFill>
              <a:schemeClr val="bg1"/>
            </a:solidFill>
            <a:miter lim="800000"/>
            <a:headEnd/>
            <a:tailEnd/>
          </a:ln>
          <a:effectLst>
            <a:outerShdw dist="35921" dir="2700000" algn="ctr" rotWithShape="0">
              <a:srgbClr val="808080"/>
            </a:outerShdw>
          </a:effectLst>
          <a:extLst>
            <a:ext uri="{909E8E84-426E-40DD-AFC4-6F175D3DCCD1}"/>
          </a:extLst>
        </p:spPr>
      </p:pic>
      <p:sp>
        <p:nvSpPr>
          <p:cNvPr id="1286152" name="Rectangle 2"/>
          <p:cNvSpPr>
            <a:spLocks noChangeArrowheads="1"/>
          </p:cNvSpPr>
          <p:nvPr/>
        </p:nvSpPr>
        <p:spPr bwMode="gray">
          <a:xfrm>
            <a:off x="285750" y="549275"/>
            <a:ext cx="8358188" cy="360363"/>
          </a:xfrm>
          <a:prstGeom prst="rect">
            <a:avLst/>
          </a:prstGeom>
          <a:noFill/>
          <a:ln w="9525">
            <a:noFill/>
            <a:miter lim="800000"/>
            <a:headEnd/>
            <a:tailEnd/>
          </a:ln>
        </p:spPr>
        <p:txBody>
          <a:bodyPr anchor="ctr"/>
          <a:lstStyle/>
          <a:p>
            <a:pPr algn="ctr"/>
            <a:r>
              <a:rPr lang="en-US" altLang="zh-TW" sz="2800" b="1">
                <a:solidFill>
                  <a:srgbClr val="000000"/>
                </a:solidFill>
                <a:latin typeface="標楷體" pitchFamily="65" charset="-120"/>
                <a:ea typeface="標楷體" pitchFamily="65" charset="-120"/>
              </a:rPr>
              <a:t>4-2 </a:t>
            </a:r>
            <a:r>
              <a:rPr lang="zh-TW" altLang="zh-TW" sz="2800" b="1">
                <a:solidFill>
                  <a:srgbClr val="000000"/>
                </a:solidFill>
                <a:latin typeface="標楷體" pitchFamily="65" charset="-120"/>
                <a:ea typeface="標楷體" pitchFamily="65" charset="-120"/>
              </a:rPr>
              <a:t>學校規劃多元化之學生達成基本素養與核心能力的評核機制</a:t>
            </a:r>
            <a:endParaRPr kumimoji="0" lang="en-US" altLang="ko-KR" sz="3200" b="1">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94" y="319444"/>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236546" name="標題 1"/>
          <p:cNvSpPr>
            <a:spLocks/>
          </p:cNvSpPr>
          <p:nvPr/>
        </p:nvSpPr>
        <p:spPr bwMode="auto">
          <a:xfrm>
            <a:off x="323850" y="1268413"/>
            <a:ext cx="8605838" cy="639762"/>
          </a:xfrm>
          <a:prstGeom prst="rect">
            <a:avLst/>
          </a:prstGeom>
          <a:noFill/>
          <a:ln w="9525">
            <a:noFill/>
            <a:miter lim="800000"/>
            <a:headEnd/>
            <a:tailEnd/>
          </a:ln>
        </p:spPr>
        <p:txBody>
          <a:bodyPr anchor="ctr"/>
          <a:lstStyle/>
          <a:p>
            <a:pPr>
              <a:defRPr/>
            </a:pPr>
            <a:r>
              <a:rPr lang="zh-TW" altLang="en-US" sz="2400" dirty="0">
                <a:solidFill>
                  <a:srgbClr val="000000"/>
                </a:solidFill>
                <a:latin typeface="標楷體" pitchFamily="65" charset="-120"/>
                <a:ea typeface="標楷體" pitchFamily="65" charset="-120"/>
              </a:rPr>
              <a:t>二、</a:t>
            </a:r>
            <a:r>
              <a:rPr lang="zh-TW" altLang="zh-TW" sz="2400" dirty="0">
                <a:solidFill>
                  <a:srgbClr val="000000"/>
                </a:solidFill>
                <a:latin typeface="標楷體" pitchFamily="65" charset="-120"/>
                <a:ea typeface="標楷體" pitchFamily="65" charset="-120"/>
              </a:rPr>
              <a:t>本校</a:t>
            </a:r>
            <a:r>
              <a:rPr lang="en-US" altLang="zh-TW" sz="2400" dirty="0">
                <a:solidFill>
                  <a:srgbClr val="000000"/>
                </a:solidFill>
                <a:latin typeface="標楷體" pitchFamily="65" charset="-120"/>
                <a:ea typeface="標楷體" pitchFamily="65" charset="-120"/>
              </a:rPr>
              <a:t>97-99</a:t>
            </a:r>
            <a:r>
              <a:rPr lang="zh-TW" altLang="zh-TW" sz="2400" dirty="0">
                <a:solidFill>
                  <a:srgbClr val="000000"/>
                </a:solidFill>
                <a:latin typeface="標楷體" pitchFamily="65" charset="-120"/>
                <a:ea typeface="標楷體" pitchFamily="65" charset="-120"/>
              </a:rPr>
              <a:t>年度學生獲國科會大專學生研究計畫情形</a:t>
            </a:r>
            <a:endParaRPr lang="en-US" altLang="zh-TW" sz="2400" dirty="0">
              <a:solidFill>
                <a:srgbClr val="000000"/>
              </a:solidFill>
              <a:latin typeface="標楷體" pitchFamily="65" charset="-120"/>
              <a:ea typeface="標楷體" pitchFamily="65" charset="-120"/>
            </a:endParaRPr>
          </a:p>
          <a:p>
            <a:pPr algn="r">
              <a:defRPr/>
            </a:pPr>
            <a:r>
              <a:rPr lang="en-US" altLang="zh-TW" sz="2400" dirty="0">
                <a:solidFill>
                  <a:srgbClr val="000000"/>
                </a:solidFill>
                <a:latin typeface="標楷體" pitchFamily="65" charset="-120"/>
                <a:ea typeface="標楷體" pitchFamily="65" charset="-120"/>
              </a:rPr>
              <a:t>(</a:t>
            </a:r>
            <a:r>
              <a:rPr lang="zh-TW" altLang="zh-TW" sz="2400" dirty="0">
                <a:solidFill>
                  <a:srgbClr val="000000"/>
                </a:solidFill>
                <a:latin typeface="標楷體" pitchFamily="65" charset="-120"/>
                <a:ea typeface="標楷體" pitchFamily="65" charset="-120"/>
              </a:rPr>
              <a:t>單位：件</a:t>
            </a:r>
            <a:r>
              <a:rPr lang="en-US" altLang="zh-TW" sz="2400" dirty="0">
                <a:solidFill>
                  <a:srgbClr val="000000"/>
                </a:solidFill>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 </a:t>
            </a:r>
            <a:endParaRPr lang="zh-TW" altLang="en-US" sz="2400" b="1" kern="0" dirty="0">
              <a:solidFill>
                <a:srgbClr val="FF0000"/>
              </a:solidFill>
              <a:latin typeface="標楷體" pitchFamily="65" charset="-120"/>
              <a:ea typeface="標楷體" pitchFamily="65" charset="-120"/>
            </a:endParaRPr>
          </a:p>
        </p:txBody>
      </p:sp>
      <p:sp>
        <p:nvSpPr>
          <p:cNvPr id="1287173" name="Rectangle 9"/>
          <p:cNvSpPr>
            <a:spLocks noChangeArrowheads="1"/>
          </p:cNvSpPr>
          <p:nvPr/>
        </p:nvSpPr>
        <p:spPr bwMode="auto">
          <a:xfrm>
            <a:off x="0" y="2273300"/>
            <a:ext cx="184150" cy="368300"/>
          </a:xfrm>
          <a:prstGeom prst="rect">
            <a:avLst/>
          </a:prstGeom>
          <a:noFill/>
          <a:ln w="9525">
            <a:noFill/>
            <a:miter lim="800000"/>
            <a:headEnd/>
            <a:tailEnd/>
          </a:ln>
        </p:spPr>
        <p:txBody>
          <a:bodyPr wrap="none" anchor="ctr">
            <a:spAutoFit/>
          </a:bodyPr>
          <a:lstStyle/>
          <a:p>
            <a:endParaRPr lang="zh-TW" altLang="en-US">
              <a:solidFill>
                <a:srgbClr val="000000"/>
              </a:solidFill>
              <a:latin typeface="標楷體" pitchFamily="65" charset="-120"/>
              <a:ea typeface="標楷體" pitchFamily="65" charset="-120"/>
            </a:endParaRPr>
          </a:p>
        </p:txBody>
      </p:sp>
      <p:graphicFrame>
        <p:nvGraphicFramePr>
          <p:cNvPr id="6" name="表格 5"/>
          <p:cNvGraphicFramePr>
            <a:graphicFrameLocks noGrp="1"/>
          </p:cNvGraphicFramePr>
          <p:nvPr/>
        </p:nvGraphicFramePr>
        <p:xfrm>
          <a:off x="179513" y="2071688"/>
          <a:ext cx="8800940" cy="4572000"/>
        </p:xfrm>
        <a:graphic>
          <a:graphicData uri="http://schemas.openxmlformats.org/drawingml/2006/table">
            <a:tbl>
              <a:tblPr bandRow="1">
                <a:tableStyleId>{08FB837D-C827-4EFA-A057-4D05807E0F7C}</a:tableStyleId>
              </a:tblPr>
              <a:tblGrid>
                <a:gridCol w="2292982"/>
                <a:gridCol w="1013674"/>
                <a:gridCol w="1099505"/>
                <a:gridCol w="1097884"/>
                <a:gridCol w="1099505"/>
                <a:gridCol w="1097885"/>
                <a:gridCol w="1099505"/>
              </a:tblGrid>
              <a:tr h="762000">
                <a:tc rowSpan="2">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TW" sz="2800" u="none" strike="noStrike" cap="none" normalizeH="0" baseline="0" dirty="0" smtClean="0">
                          <a:ln>
                            <a:noFill/>
                          </a:ln>
                          <a:effectLst/>
                          <a:latin typeface="標楷體" pitchFamily="65" charset="-120"/>
                          <a:ea typeface="標楷體" pitchFamily="65" charset="-120"/>
                        </a:rPr>
                        <a:t>學院</a:t>
                      </a:r>
                      <a:endParaRPr kumimoji="0" 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gridSpan="2">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97</a:t>
                      </a:r>
                      <a:r>
                        <a:rPr kumimoji="0" lang="zh-TW" sz="2800" u="none" strike="noStrike" cap="none" normalizeH="0" baseline="0" smtClean="0">
                          <a:ln>
                            <a:noFill/>
                          </a:ln>
                          <a:effectLst/>
                          <a:latin typeface="標楷體" pitchFamily="65" charset="-120"/>
                          <a:ea typeface="標楷體" pitchFamily="65" charset="-120"/>
                        </a:rPr>
                        <a:t>年度</a:t>
                      </a:r>
                      <a:endParaRPr kumimoji="0" 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hMerge="1">
                  <a:txBody>
                    <a:bodyPr/>
                    <a:lstStyle/>
                    <a:p>
                      <a:endParaRPr lang="zh-TW" altLang="en-US"/>
                    </a:p>
                  </a:txBody>
                  <a:tcPr/>
                </a:tc>
                <a:tc gridSpan="2">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dirty="0" smtClean="0">
                          <a:ln>
                            <a:noFill/>
                          </a:ln>
                          <a:effectLst/>
                          <a:latin typeface="標楷體" pitchFamily="65" charset="-120"/>
                          <a:ea typeface="標楷體" pitchFamily="65" charset="-120"/>
                        </a:rPr>
                        <a:t>98</a:t>
                      </a:r>
                      <a:r>
                        <a:rPr kumimoji="0" lang="zh-TW" sz="2800" u="none" strike="noStrike" cap="none" normalizeH="0" baseline="0" dirty="0" smtClean="0">
                          <a:ln>
                            <a:noFill/>
                          </a:ln>
                          <a:effectLst/>
                          <a:latin typeface="標楷體" pitchFamily="65" charset="-120"/>
                          <a:ea typeface="標楷體" pitchFamily="65" charset="-120"/>
                        </a:rPr>
                        <a:t>年度</a:t>
                      </a:r>
                      <a:endParaRPr kumimoji="0" 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hMerge="1">
                  <a:txBody>
                    <a:bodyPr/>
                    <a:lstStyle/>
                    <a:p>
                      <a:endParaRPr lang="zh-TW" altLang="en-US"/>
                    </a:p>
                  </a:txBody>
                  <a:tcPr/>
                </a:tc>
                <a:tc gridSpan="2">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99</a:t>
                      </a:r>
                      <a:r>
                        <a:rPr kumimoji="0" lang="zh-TW" sz="2800" u="none" strike="noStrike" cap="none" normalizeH="0" baseline="0" smtClean="0">
                          <a:ln>
                            <a:noFill/>
                          </a:ln>
                          <a:effectLst/>
                          <a:latin typeface="標楷體" pitchFamily="65" charset="-120"/>
                          <a:ea typeface="標楷體" pitchFamily="65" charset="-120"/>
                        </a:rPr>
                        <a:t>年度</a:t>
                      </a:r>
                      <a:endParaRPr kumimoji="0" 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hMerge="1">
                  <a:txBody>
                    <a:bodyPr/>
                    <a:lstStyle/>
                    <a:p>
                      <a:endParaRPr lang="zh-TW" altLang="en-US"/>
                    </a:p>
                  </a:txBody>
                  <a:tcPr/>
                </a:tc>
              </a:tr>
              <a:tr h="762000">
                <a:tc vMerge="1">
                  <a:txBody>
                    <a:bodyPr/>
                    <a:lstStyle/>
                    <a:p>
                      <a:endParaRPr lang="zh-TW" altLang="en-US"/>
                    </a:p>
                  </a:txBody>
                  <a:tcPr/>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TW" sz="2800" u="none" strike="noStrike" cap="none" normalizeH="0" baseline="0" smtClean="0">
                          <a:ln>
                            <a:noFill/>
                          </a:ln>
                          <a:effectLst/>
                          <a:latin typeface="標楷體" pitchFamily="65" charset="-120"/>
                          <a:ea typeface="標楷體" pitchFamily="65" charset="-120"/>
                        </a:rPr>
                        <a:t>通過</a:t>
                      </a:r>
                      <a:endParaRPr kumimoji="0" 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TW" sz="2800" u="none" strike="noStrike" cap="none" normalizeH="0" baseline="0" dirty="0" smtClean="0">
                          <a:ln>
                            <a:noFill/>
                          </a:ln>
                          <a:effectLst/>
                          <a:latin typeface="標楷體" pitchFamily="65" charset="-120"/>
                          <a:ea typeface="標楷體" pitchFamily="65" charset="-120"/>
                        </a:rPr>
                        <a:t>申請</a:t>
                      </a:r>
                      <a:endParaRPr kumimoji="0" 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TW" sz="2800" u="none" strike="noStrike" cap="none" normalizeH="0" baseline="0" smtClean="0">
                          <a:ln>
                            <a:noFill/>
                          </a:ln>
                          <a:effectLst/>
                          <a:latin typeface="標楷體" pitchFamily="65" charset="-120"/>
                          <a:ea typeface="標楷體" pitchFamily="65" charset="-120"/>
                        </a:rPr>
                        <a:t>通過</a:t>
                      </a:r>
                      <a:endParaRPr kumimoji="0" 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TW" sz="2800" u="none" strike="noStrike" cap="none" normalizeH="0" baseline="0" smtClean="0">
                          <a:ln>
                            <a:noFill/>
                          </a:ln>
                          <a:effectLst/>
                          <a:latin typeface="標楷體" pitchFamily="65" charset="-120"/>
                          <a:ea typeface="標楷體" pitchFamily="65" charset="-120"/>
                        </a:rPr>
                        <a:t>申請</a:t>
                      </a:r>
                      <a:endParaRPr kumimoji="0" 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TW" sz="2800" u="none" strike="noStrike" cap="none" normalizeH="0" baseline="0" smtClean="0">
                          <a:ln>
                            <a:noFill/>
                          </a:ln>
                          <a:effectLst/>
                          <a:latin typeface="標楷體" pitchFamily="65" charset="-120"/>
                          <a:ea typeface="標楷體" pitchFamily="65" charset="-120"/>
                        </a:rPr>
                        <a:t>通過</a:t>
                      </a:r>
                      <a:endParaRPr kumimoji="0" 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TW" sz="2800" u="none" strike="noStrike" cap="none" normalizeH="0" baseline="0" smtClean="0">
                          <a:ln>
                            <a:noFill/>
                          </a:ln>
                          <a:effectLst/>
                          <a:latin typeface="標楷體" pitchFamily="65" charset="-120"/>
                          <a:ea typeface="標楷體" pitchFamily="65" charset="-120"/>
                        </a:rPr>
                        <a:t>申請</a:t>
                      </a:r>
                      <a:endParaRPr kumimoji="0" 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r>
              <a:tr h="762000">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TW" sz="2400" u="none" strike="noStrike" cap="none" normalizeH="0" baseline="0" dirty="0" smtClean="0">
                          <a:ln>
                            <a:noFill/>
                          </a:ln>
                          <a:effectLst/>
                          <a:latin typeface="標楷體" pitchFamily="65" charset="-120"/>
                          <a:ea typeface="標楷體" pitchFamily="65" charset="-120"/>
                        </a:rPr>
                        <a:t>教育</a:t>
                      </a:r>
                      <a:r>
                        <a:rPr kumimoji="0" lang="zh-TW" altLang="en-US" sz="2400" u="none" strike="noStrike" cap="none" normalizeH="0" baseline="0" dirty="0" smtClean="0">
                          <a:ln>
                            <a:noFill/>
                          </a:ln>
                          <a:effectLst/>
                          <a:latin typeface="標楷體" pitchFamily="65" charset="-120"/>
                          <a:ea typeface="標楷體" pitchFamily="65" charset="-120"/>
                        </a:rPr>
                        <a:t>暨管理學</a:t>
                      </a:r>
                      <a:r>
                        <a:rPr kumimoji="0" lang="zh-TW" sz="2400" u="none" strike="noStrike" cap="none" normalizeH="0" baseline="0" dirty="0" smtClean="0">
                          <a:ln>
                            <a:noFill/>
                          </a:ln>
                          <a:effectLst/>
                          <a:latin typeface="標楷體" pitchFamily="65" charset="-120"/>
                          <a:ea typeface="標楷體" pitchFamily="65" charset="-120"/>
                        </a:rPr>
                        <a:t>院</a:t>
                      </a:r>
                      <a:endParaRPr kumimoji="0" 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dirty="0" smtClean="0">
                          <a:ln>
                            <a:noFill/>
                          </a:ln>
                          <a:effectLst/>
                          <a:latin typeface="標楷體" pitchFamily="65" charset="-120"/>
                          <a:ea typeface="標楷體" pitchFamily="65" charset="-120"/>
                        </a:rPr>
                        <a:t>0</a:t>
                      </a:r>
                      <a:endParaRPr kumimoji="0" lang="zh-TW" alt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9525"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 6</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 2</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 2</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 3</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 4</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r>
              <a:tr h="762000">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zh-TW" sz="2400" u="none" strike="noStrike" cap="none" normalizeH="0" baseline="0" dirty="0" smtClean="0">
                          <a:ln>
                            <a:noFill/>
                          </a:ln>
                          <a:effectLst/>
                          <a:latin typeface="標楷體" pitchFamily="65" charset="-120"/>
                          <a:ea typeface="標楷體" pitchFamily="65" charset="-120"/>
                        </a:rPr>
                        <a:t>人文</a:t>
                      </a:r>
                      <a:r>
                        <a:rPr kumimoji="0" lang="zh-TW" altLang="en-US" sz="2400" u="none" strike="noStrike" cap="none" normalizeH="0" baseline="0" dirty="0" smtClean="0">
                          <a:ln>
                            <a:noFill/>
                          </a:ln>
                          <a:effectLst/>
                          <a:latin typeface="標楷體" pitchFamily="65" charset="-120"/>
                          <a:ea typeface="標楷體" pitchFamily="65" charset="-120"/>
                        </a:rPr>
                        <a:t>社會暨</a:t>
                      </a:r>
                      <a:endParaRPr kumimoji="0" lang="en-US" altLang="zh-TW" sz="2400" u="none" strike="noStrike" cap="none" normalizeH="0" baseline="0" dirty="0" smtClean="0">
                        <a:ln>
                          <a:noFill/>
                        </a:ln>
                        <a:effectLst/>
                        <a:latin typeface="標楷體" pitchFamily="65" charset="-120"/>
                        <a:ea typeface="標楷體" pitchFamily="65" charset="-120"/>
                      </a:endParaRPr>
                    </a:p>
                    <a:p>
                      <a:pPr marL="0" marR="0" lvl="0" indent="0" algn="ctr" defTabSz="914400" rtl="0" eaLnBrk="1" fontAlgn="base" latinLnBrk="0" hangingPunct="1">
                        <a:lnSpc>
                          <a:spcPts val="2400"/>
                        </a:lnSpc>
                        <a:spcBef>
                          <a:spcPct val="0"/>
                        </a:spcBef>
                        <a:spcAft>
                          <a:spcPct val="0"/>
                        </a:spcAft>
                        <a:buClrTx/>
                        <a:buSzTx/>
                        <a:buFontTx/>
                        <a:buNone/>
                        <a:tabLst/>
                      </a:pPr>
                      <a:r>
                        <a:rPr kumimoji="0" lang="zh-TW" altLang="en-US" sz="2400" u="none" strike="noStrike" cap="none" normalizeH="0" baseline="0" dirty="0" smtClean="0">
                          <a:ln>
                            <a:noFill/>
                          </a:ln>
                          <a:effectLst/>
                          <a:latin typeface="標楷體" pitchFamily="65" charset="-120"/>
                          <a:ea typeface="標楷體" pitchFamily="65" charset="-120"/>
                        </a:rPr>
                        <a:t>藝術學</a:t>
                      </a:r>
                      <a:r>
                        <a:rPr kumimoji="0" lang="zh-TW" sz="2400" u="none" strike="noStrike" cap="none" normalizeH="0" baseline="0" dirty="0" smtClean="0">
                          <a:ln>
                            <a:noFill/>
                          </a:ln>
                          <a:effectLst/>
                          <a:latin typeface="標楷體" pitchFamily="65" charset="-120"/>
                          <a:ea typeface="標楷體" pitchFamily="65" charset="-120"/>
                        </a:rPr>
                        <a:t>院</a:t>
                      </a:r>
                      <a:endParaRPr kumimoji="0" 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dirty="0" smtClean="0">
                          <a:ln>
                            <a:noFill/>
                          </a:ln>
                          <a:effectLst/>
                          <a:latin typeface="標楷體" pitchFamily="65" charset="-120"/>
                          <a:ea typeface="標楷體" pitchFamily="65" charset="-120"/>
                        </a:rPr>
                        <a:t>2</a:t>
                      </a:r>
                      <a:endParaRPr kumimoji="0" lang="zh-TW" alt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 4</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 1</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 2</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 0</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 2</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r>
              <a:tr h="762000">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zh-TW" sz="2400" u="none" strike="noStrike" cap="none" normalizeH="0" baseline="0" dirty="0" smtClean="0">
                          <a:ln>
                            <a:noFill/>
                          </a:ln>
                          <a:effectLst/>
                          <a:latin typeface="標楷體" pitchFamily="65" charset="-120"/>
                          <a:ea typeface="標楷體" pitchFamily="65" charset="-120"/>
                        </a:rPr>
                        <a:t>數理</a:t>
                      </a:r>
                      <a:r>
                        <a:rPr kumimoji="0" lang="zh-TW" altLang="en-US" sz="2400" u="none" strike="noStrike" cap="none" normalizeH="0" baseline="0" dirty="0" smtClean="0">
                          <a:ln>
                            <a:noFill/>
                          </a:ln>
                          <a:effectLst/>
                          <a:latin typeface="標楷體" pitchFamily="65" charset="-120"/>
                          <a:ea typeface="標楷體" pitchFamily="65" charset="-120"/>
                        </a:rPr>
                        <a:t>暨</a:t>
                      </a:r>
                      <a:r>
                        <a:rPr kumimoji="0" lang="zh-TW" altLang="en-US" sz="2400" u="none" strike="noStrike" kern="1200" cap="none" normalizeH="0" baseline="0" dirty="0" smtClean="0">
                          <a:ln>
                            <a:noFill/>
                          </a:ln>
                          <a:solidFill>
                            <a:schemeClr val="dk1"/>
                          </a:solidFill>
                          <a:effectLst/>
                          <a:latin typeface="標楷體" pitchFamily="65" charset="-120"/>
                          <a:ea typeface="標楷體" pitchFamily="65" charset="-120"/>
                          <a:cs typeface="+mn-cs"/>
                        </a:rPr>
                        <a:t>資訊學院</a:t>
                      </a: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3</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dirty="0" smtClean="0">
                          <a:ln>
                            <a:noFill/>
                          </a:ln>
                          <a:effectLst/>
                          <a:latin typeface="標楷體" pitchFamily="65" charset="-120"/>
                          <a:ea typeface="標楷體" pitchFamily="65" charset="-120"/>
                        </a:rPr>
                        <a:t> 6</a:t>
                      </a:r>
                      <a:endParaRPr kumimoji="0" lang="zh-TW" alt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 8</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15</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10</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smtClean="0">
                          <a:ln>
                            <a:noFill/>
                          </a:ln>
                          <a:effectLst/>
                          <a:latin typeface="標楷體" pitchFamily="65" charset="-120"/>
                          <a:ea typeface="標楷體" pitchFamily="65" charset="-120"/>
                        </a:rPr>
                        <a:t>21</a:t>
                      </a:r>
                      <a:endParaRPr kumimoji="0" lang="zh-TW" alt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r>
              <a:tr h="762000">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TW" sz="2800" u="none" strike="noStrike" cap="none" normalizeH="0" baseline="0" smtClean="0">
                          <a:ln>
                            <a:noFill/>
                          </a:ln>
                          <a:effectLst/>
                          <a:latin typeface="標楷體" pitchFamily="65" charset="-120"/>
                          <a:ea typeface="標楷體" pitchFamily="65" charset="-120"/>
                        </a:rPr>
                        <a:t>合　計</a:t>
                      </a:r>
                      <a:endParaRPr kumimoji="0" lang="zh-TW" sz="24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dirty="0" smtClean="0">
                          <a:ln>
                            <a:noFill/>
                          </a:ln>
                          <a:solidFill>
                            <a:srgbClr val="C00000"/>
                          </a:solidFill>
                          <a:effectLst/>
                          <a:latin typeface="標楷體" pitchFamily="65" charset="-120"/>
                          <a:ea typeface="標楷體" pitchFamily="65" charset="-120"/>
                        </a:rPr>
                        <a:t>5</a:t>
                      </a:r>
                      <a:endParaRPr kumimoji="0" lang="zh-TW" altLang="zh-TW" sz="2400" b="1" i="0" u="none" strike="noStrike" cap="none" normalizeH="0" baseline="0" dirty="0" smtClean="0">
                        <a:ln>
                          <a:noFill/>
                        </a:ln>
                        <a:solidFill>
                          <a:srgbClr val="C00000"/>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dirty="0" smtClean="0">
                          <a:ln>
                            <a:noFill/>
                          </a:ln>
                          <a:effectLst/>
                          <a:latin typeface="標楷體" pitchFamily="65" charset="-120"/>
                          <a:ea typeface="標楷體" pitchFamily="65" charset="-120"/>
                        </a:rPr>
                        <a:t>16</a:t>
                      </a:r>
                      <a:endParaRPr kumimoji="0" lang="zh-TW" alt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dirty="0" smtClean="0">
                          <a:ln>
                            <a:noFill/>
                          </a:ln>
                          <a:solidFill>
                            <a:srgbClr val="C00000"/>
                          </a:solidFill>
                          <a:effectLst/>
                          <a:latin typeface="標楷體" pitchFamily="65" charset="-120"/>
                          <a:ea typeface="標楷體" pitchFamily="65" charset="-120"/>
                        </a:rPr>
                        <a:t>11</a:t>
                      </a:r>
                      <a:endParaRPr kumimoji="0" lang="zh-TW" altLang="zh-TW" sz="2400" b="1" i="0" u="none" strike="noStrike" cap="none" normalizeH="0" baseline="0" dirty="0" smtClean="0">
                        <a:ln>
                          <a:noFill/>
                        </a:ln>
                        <a:solidFill>
                          <a:srgbClr val="C00000"/>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dirty="0" smtClean="0">
                          <a:ln>
                            <a:noFill/>
                          </a:ln>
                          <a:effectLst/>
                          <a:latin typeface="標楷體" pitchFamily="65" charset="-120"/>
                          <a:ea typeface="標楷體" pitchFamily="65" charset="-120"/>
                        </a:rPr>
                        <a:t>19</a:t>
                      </a:r>
                      <a:endParaRPr kumimoji="0" lang="zh-TW" alt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dirty="0" smtClean="0">
                          <a:ln>
                            <a:noFill/>
                          </a:ln>
                          <a:solidFill>
                            <a:srgbClr val="C00000"/>
                          </a:solidFill>
                          <a:effectLst/>
                          <a:latin typeface="標楷體" pitchFamily="65" charset="-120"/>
                          <a:ea typeface="標楷體" pitchFamily="65" charset="-120"/>
                        </a:rPr>
                        <a:t>13</a:t>
                      </a:r>
                      <a:endParaRPr kumimoji="0" lang="zh-TW" altLang="zh-TW" sz="2400" b="1" i="0" u="none" strike="noStrike" cap="none" normalizeH="0" baseline="0" dirty="0" smtClean="0">
                        <a:ln>
                          <a:noFill/>
                        </a:ln>
                        <a:solidFill>
                          <a:srgbClr val="C00000"/>
                        </a:solidFill>
                        <a:effectLst/>
                        <a:latin typeface="標楷體" pitchFamily="65" charset="-120"/>
                        <a:ea typeface="標楷體" pitchFamily="65" charset="-120"/>
                        <a:cs typeface="Times New Roman" pitchFamily="18" charset="0"/>
                      </a:endParaRPr>
                    </a:p>
                  </a:txBody>
                  <a:tcPr marL="17780" marR="17780" marT="0" marB="0" anchor="ctr" horzOverflow="overflow"/>
                </a:tc>
                <a:tc>
                  <a:txBody>
                    <a:body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en-US" altLang="zh-TW" sz="2800" u="none" strike="noStrike" cap="none" normalizeH="0" baseline="0" dirty="0" smtClean="0">
                          <a:ln>
                            <a:noFill/>
                          </a:ln>
                          <a:effectLst/>
                          <a:latin typeface="標楷體" pitchFamily="65" charset="-120"/>
                          <a:ea typeface="標楷體" pitchFamily="65" charset="-120"/>
                        </a:rPr>
                        <a:t>27</a:t>
                      </a:r>
                      <a:endParaRPr kumimoji="0" lang="zh-TW" altLang="zh-TW" sz="24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17780" marR="17780" marT="0" marB="0" anchor="ctr" horzOverflow="overflow"/>
                </a:tc>
              </a:tr>
            </a:tbl>
          </a:graphicData>
        </a:graphic>
      </p:graphicFrame>
      <p:sp>
        <p:nvSpPr>
          <p:cNvPr id="1287175" name="Rectangle 2"/>
          <p:cNvSpPr>
            <a:spLocks noChangeArrowheads="1"/>
          </p:cNvSpPr>
          <p:nvPr/>
        </p:nvSpPr>
        <p:spPr bwMode="gray">
          <a:xfrm>
            <a:off x="285750" y="620713"/>
            <a:ext cx="8358188" cy="360362"/>
          </a:xfrm>
          <a:prstGeom prst="rect">
            <a:avLst/>
          </a:prstGeom>
          <a:noFill/>
          <a:ln w="9525">
            <a:noFill/>
            <a:miter lim="800000"/>
            <a:headEnd/>
            <a:tailEnd/>
          </a:ln>
        </p:spPr>
        <p:txBody>
          <a:bodyPr anchor="ctr"/>
          <a:lstStyle/>
          <a:p>
            <a:r>
              <a:rPr lang="en-US" altLang="zh-TW" sz="3200" b="1">
                <a:solidFill>
                  <a:srgbClr val="000000"/>
                </a:solidFill>
                <a:latin typeface="標楷體" pitchFamily="65" charset="-120"/>
                <a:ea typeface="標楷體" pitchFamily="65" charset="-120"/>
              </a:rPr>
              <a:t>4-4 </a:t>
            </a:r>
            <a:r>
              <a:rPr lang="zh-TW" altLang="zh-TW" sz="3200" b="1">
                <a:solidFill>
                  <a:srgbClr val="000000"/>
                </a:solidFill>
                <a:latin typeface="標楷體" pitchFamily="65" charset="-120"/>
                <a:ea typeface="標楷體" pitchFamily="65" charset="-120"/>
              </a:rPr>
              <a:t>校院學生能展現多元卓越之學習表現</a:t>
            </a:r>
            <a:endParaRPr kumimoji="0" lang="en-US" altLang="ko-KR" sz="3200" b="1">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2289" name="圖片 8" descr="圖片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矩形 7"/>
          <p:cNvSpPr/>
          <p:nvPr/>
        </p:nvSpPr>
        <p:spPr>
          <a:xfrm>
            <a:off x="794" y="319444"/>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2" name="Rectangle 2"/>
          <p:cNvSpPr txBox="1">
            <a:spLocks noChangeArrowheads="1"/>
          </p:cNvSpPr>
          <p:nvPr/>
        </p:nvSpPr>
        <p:spPr>
          <a:xfrm>
            <a:off x="428625" y="1500188"/>
            <a:ext cx="8472488" cy="563562"/>
          </a:xfrm>
          <a:prstGeom prst="rect">
            <a:avLst/>
          </a:prstGeom>
        </p:spPr>
        <p:txBody>
          <a:bodyPr/>
          <a:lstStyle/>
          <a:p>
            <a:pPr eaLnBrk="0" hangingPunct="0">
              <a:defRPr/>
            </a:pPr>
            <a:r>
              <a:rPr lang="zh-TW" altLang="en-US" sz="2400" kern="0" dirty="0">
                <a:solidFill>
                  <a:srgbClr val="000000"/>
                </a:solidFill>
                <a:latin typeface="標楷體" pitchFamily="65" charset="-120"/>
                <a:ea typeface="標楷體" pitchFamily="65" charset="-120"/>
              </a:rPr>
              <a:t> 八、設置華語文中心以增進本校外籍生的華語文能力及招收 </a:t>
            </a:r>
            <a:r>
              <a:rPr lang="en-US" altLang="zh-TW" sz="2400" kern="0" dirty="0">
                <a:solidFill>
                  <a:srgbClr val="000000"/>
                </a:solidFill>
                <a:latin typeface="標楷體" pitchFamily="65" charset="-120"/>
                <a:ea typeface="標楷體" pitchFamily="65" charset="-120"/>
              </a:rPr>
              <a:t/>
            </a:r>
            <a:br>
              <a:rPr lang="en-US" altLang="zh-TW" sz="2400" kern="0" dirty="0">
                <a:solidFill>
                  <a:srgbClr val="000000"/>
                </a:solidFill>
                <a:latin typeface="標楷體" pitchFamily="65" charset="-120"/>
                <a:ea typeface="標楷體" pitchFamily="65" charset="-120"/>
              </a:rPr>
            </a:br>
            <a:r>
              <a:rPr lang="zh-TW" altLang="en-US" sz="2400" kern="0" dirty="0">
                <a:solidFill>
                  <a:srgbClr val="000000"/>
                </a:solidFill>
                <a:latin typeface="標楷體" pitchFamily="65" charset="-120"/>
                <a:ea typeface="標楷體" pitchFamily="65" charset="-120"/>
              </a:rPr>
              <a:t>         他國學生</a:t>
            </a:r>
          </a:p>
        </p:txBody>
      </p:sp>
      <p:pic>
        <p:nvPicPr>
          <p:cNvPr id="3" name="Picture 4" descr="通過認證頒獎"/>
          <p:cNvPicPr>
            <a:picLocks noChangeAspect="1" noChangeArrowheads="1"/>
          </p:cNvPicPr>
          <p:nvPr/>
        </p:nvPicPr>
        <p:blipFill>
          <a:blip r:embed="rId3" cstate="print"/>
          <a:srcRect/>
          <a:stretch>
            <a:fillRect/>
          </a:stretch>
        </p:blipFill>
        <p:spPr bwMode="auto">
          <a:xfrm>
            <a:off x="611188" y="2420888"/>
            <a:ext cx="3600450" cy="270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一對一"/>
          <p:cNvPicPr>
            <a:picLocks noChangeAspect="1" noChangeArrowheads="1"/>
          </p:cNvPicPr>
          <p:nvPr/>
        </p:nvPicPr>
        <p:blipFill>
          <a:blip r:embed="rId4" cstate="print"/>
          <a:srcRect/>
          <a:stretch>
            <a:fillRect/>
          </a:stretch>
        </p:blipFill>
        <p:spPr bwMode="auto">
          <a:xfrm>
            <a:off x="4572000" y="2420888"/>
            <a:ext cx="3875088" cy="2762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5221" name="Rectangle 5"/>
          <p:cNvSpPr>
            <a:spLocks noChangeArrowheads="1"/>
          </p:cNvSpPr>
          <p:nvPr/>
        </p:nvSpPr>
        <p:spPr bwMode="auto">
          <a:xfrm>
            <a:off x="539750" y="5308600"/>
            <a:ext cx="3527425" cy="915988"/>
          </a:xfrm>
          <a:prstGeom prst="rect">
            <a:avLst/>
          </a:prstGeom>
          <a:ln/>
          <a:extLst/>
        </p:spPr>
        <p:style>
          <a:lnRef idx="2">
            <a:schemeClr val="accent1"/>
          </a:lnRef>
          <a:fillRef idx="1">
            <a:schemeClr val="lt1"/>
          </a:fillRef>
          <a:effectRef idx="0">
            <a:schemeClr val="accent1"/>
          </a:effectRef>
          <a:fontRef idx="minor">
            <a:schemeClr val="dk1"/>
          </a:fontRef>
        </p:style>
        <p:txBody>
          <a:bodyPr anchor="ctr">
            <a:spAutoFit/>
          </a:bodyPr>
          <a:lstStyle/>
          <a:p>
            <a:pPr algn="ctr" eaLnBrk="0" hangingPunct="0">
              <a:defRPr/>
            </a:pPr>
            <a:r>
              <a:rPr kumimoji="0" lang="zh-TW" altLang="en-US" b="1" dirty="0">
                <a:solidFill>
                  <a:srgbClr val="000000"/>
                </a:solidFill>
                <a:latin typeface="標楷體" pitchFamily="65" charset="-120"/>
                <a:ea typeface="標楷體" pitchFamily="65" charset="-120"/>
              </a:rPr>
              <a:t>華語文中心學員通過</a:t>
            </a:r>
          </a:p>
          <a:p>
            <a:pPr algn="ctr" eaLnBrk="0" hangingPunct="0">
              <a:defRPr/>
            </a:pPr>
            <a:r>
              <a:rPr kumimoji="0" lang="en-US" altLang="zh-TW" b="1" dirty="0">
                <a:solidFill>
                  <a:srgbClr val="000000"/>
                </a:solidFill>
                <a:latin typeface="標楷體" pitchFamily="65" charset="-120"/>
                <a:ea typeface="標楷體" pitchFamily="65" charset="-120"/>
              </a:rPr>
              <a:t>2009</a:t>
            </a:r>
            <a:r>
              <a:rPr kumimoji="0" lang="zh-TW" altLang="en-US" b="1" dirty="0">
                <a:solidFill>
                  <a:srgbClr val="000000"/>
                </a:solidFill>
                <a:latin typeface="標楷體" pitchFamily="65" charset="-120"/>
                <a:ea typeface="標楷體" pitchFamily="65" charset="-120"/>
              </a:rPr>
              <a:t>年教育部對外華語教學</a:t>
            </a:r>
          </a:p>
          <a:p>
            <a:pPr algn="ctr" eaLnBrk="0" hangingPunct="0">
              <a:defRPr/>
            </a:pPr>
            <a:r>
              <a:rPr kumimoji="0" lang="zh-TW" altLang="en-US" b="1" dirty="0">
                <a:solidFill>
                  <a:srgbClr val="000000"/>
                </a:solidFill>
                <a:latin typeface="標楷體" pitchFamily="65" charset="-120"/>
                <a:ea typeface="標楷體" pitchFamily="65" charset="-120"/>
              </a:rPr>
              <a:t>能力認證考試</a:t>
            </a:r>
          </a:p>
        </p:txBody>
      </p:sp>
      <p:sp>
        <p:nvSpPr>
          <p:cNvPr id="265222" name="Rectangle 5"/>
          <p:cNvSpPr>
            <a:spLocks noChangeArrowheads="1"/>
          </p:cNvSpPr>
          <p:nvPr/>
        </p:nvSpPr>
        <p:spPr bwMode="auto">
          <a:xfrm>
            <a:off x="4716463" y="5588000"/>
            <a:ext cx="3527425" cy="366713"/>
          </a:xfrm>
          <a:prstGeom prst="rect">
            <a:avLst/>
          </a:prstGeom>
          <a:ln/>
          <a:extLst/>
        </p:spPr>
        <p:style>
          <a:lnRef idx="2">
            <a:schemeClr val="accent1"/>
          </a:lnRef>
          <a:fillRef idx="1">
            <a:schemeClr val="lt1"/>
          </a:fillRef>
          <a:effectRef idx="0">
            <a:schemeClr val="accent1"/>
          </a:effectRef>
          <a:fontRef idx="minor">
            <a:schemeClr val="dk1"/>
          </a:fontRef>
        </p:style>
        <p:txBody>
          <a:bodyPr anchor="ctr">
            <a:spAutoFit/>
          </a:bodyPr>
          <a:lstStyle/>
          <a:p>
            <a:pPr algn="ctr" eaLnBrk="0" hangingPunct="0">
              <a:defRPr/>
            </a:pPr>
            <a:r>
              <a:rPr kumimoji="0" lang="zh-TW" altLang="en-US" b="1" dirty="0">
                <a:solidFill>
                  <a:srgbClr val="000000"/>
                </a:solidFill>
                <a:latin typeface="標楷體" pitchFamily="65" charset="-120"/>
                <a:ea typeface="標楷體" pitchFamily="65" charset="-120"/>
              </a:rPr>
              <a:t>華語文中心一對一教學</a:t>
            </a:r>
          </a:p>
        </p:txBody>
      </p:sp>
      <p:sp>
        <p:nvSpPr>
          <p:cNvPr id="1292298" name="矩形 8"/>
          <p:cNvSpPr>
            <a:spLocks noChangeArrowheads="1"/>
          </p:cNvSpPr>
          <p:nvPr/>
        </p:nvSpPr>
        <p:spPr bwMode="auto">
          <a:xfrm>
            <a:off x="250825" y="549275"/>
            <a:ext cx="8497888" cy="519113"/>
          </a:xfrm>
          <a:prstGeom prst="rect">
            <a:avLst/>
          </a:prstGeom>
          <a:noFill/>
          <a:ln w="9525">
            <a:noFill/>
            <a:miter lim="800000"/>
            <a:headEnd/>
            <a:tailEnd/>
          </a:ln>
        </p:spPr>
        <p:txBody>
          <a:bodyPr>
            <a:spAutoFit/>
          </a:bodyPr>
          <a:lstStyle/>
          <a:p>
            <a:r>
              <a:rPr lang="en-US" altLang="zh-TW" sz="2800" b="1">
                <a:solidFill>
                  <a:srgbClr val="000000"/>
                </a:solidFill>
                <a:latin typeface="標楷體" pitchFamily="65" charset="-120"/>
                <a:ea typeface="標楷體" pitchFamily="65" charset="-120"/>
              </a:rPr>
              <a:t>4-5 </a:t>
            </a:r>
            <a:r>
              <a:rPr lang="zh-TW" altLang="zh-TW" sz="2800" b="1">
                <a:solidFill>
                  <a:srgbClr val="000000"/>
                </a:solidFill>
                <a:latin typeface="標楷體" pitchFamily="65" charset="-120"/>
                <a:ea typeface="標楷體" pitchFamily="65" charset="-120"/>
              </a:rPr>
              <a:t>校院教師參與推廣服務情形</a:t>
            </a:r>
            <a:endParaRPr lang="zh-TW" altLang="en-US" sz="2800">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3313" name="圖片 8" descr="圖片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矩形 7"/>
          <p:cNvSpPr/>
          <p:nvPr/>
        </p:nvSpPr>
        <p:spPr>
          <a:xfrm>
            <a:off x="794" y="319444"/>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rgbClr val="1F497D">
                  <a:lumMod val="75000"/>
                </a:srgb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2" name="Rectangle 3"/>
          <p:cNvSpPr txBox="1">
            <a:spLocks noChangeArrowheads="1"/>
          </p:cNvSpPr>
          <p:nvPr/>
        </p:nvSpPr>
        <p:spPr>
          <a:xfrm>
            <a:off x="285750" y="1357313"/>
            <a:ext cx="8572500" cy="428625"/>
          </a:xfrm>
          <a:prstGeom prst="rect">
            <a:avLst/>
          </a:prstGeom>
        </p:spPr>
        <p:txBody>
          <a:bodyPr/>
          <a:lstStyle/>
          <a:p>
            <a:pPr marL="342900" indent="-342900">
              <a:lnSpc>
                <a:spcPct val="80000"/>
              </a:lnSpc>
              <a:spcBef>
                <a:spcPct val="20000"/>
              </a:spcBef>
              <a:defRPr/>
            </a:pPr>
            <a:r>
              <a:rPr lang="zh-TW" altLang="en-US" sz="2200" b="1" kern="0">
                <a:solidFill>
                  <a:srgbClr val="000000"/>
                </a:solidFill>
                <a:latin typeface="標楷體" pitchFamily="65" charset="-120"/>
                <a:ea typeface="標楷體" pitchFamily="65" charset="-120"/>
              </a:rPr>
              <a:t>三、產學合作計畫數量穩定發展並逐年拓展產學合作聯盟機制</a:t>
            </a:r>
          </a:p>
        </p:txBody>
      </p:sp>
      <p:sp>
        <p:nvSpPr>
          <p:cNvPr id="1293318" name="矩形 3"/>
          <p:cNvSpPr>
            <a:spLocks noChangeArrowheads="1"/>
          </p:cNvSpPr>
          <p:nvPr/>
        </p:nvSpPr>
        <p:spPr bwMode="auto">
          <a:xfrm>
            <a:off x="250825" y="476250"/>
            <a:ext cx="8497888" cy="488950"/>
          </a:xfrm>
          <a:prstGeom prst="rect">
            <a:avLst/>
          </a:prstGeom>
          <a:noFill/>
          <a:ln w="9525">
            <a:noFill/>
            <a:miter lim="800000"/>
            <a:headEnd/>
            <a:tailEnd/>
          </a:ln>
        </p:spPr>
        <p:txBody>
          <a:bodyPr>
            <a:spAutoFit/>
          </a:bodyPr>
          <a:lstStyle/>
          <a:p>
            <a:r>
              <a:rPr lang="en-US" altLang="zh-TW" sz="2600" b="1">
                <a:solidFill>
                  <a:srgbClr val="000000"/>
                </a:solidFill>
                <a:latin typeface="標楷體" pitchFamily="65" charset="-120"/>
                <a:ea typeface="標楷體" pitchFamily="65" charset="-120"/>
              </a:rPr>
              <a:t>4-6 </a:t>
            </a:r>
            <a:r>
              <a:rPr lang="zh-TW" altLang="zh-TW" sz="2600" b="1">
                <a:solidFill>
                  <a:srgbClr val="000000"/>
                </a:solidFill>
                <a:latin typeface="標楷體" pitchFamily="65" charset="-120"/>
                <a:ea typeface="標楷體" pitchFamily="65" charset="-120"/>
              </a:rPr>
              <a:t>學校能積極規劃推動產學合作之機制並獲致良好成果</a:t>
            </a:r>
            <a:endParaRPr lang="zh-TW" altLang="en-US" sz="2600">
              <a:solidFill>
                <a:srgbClr val="FF0000"/>
              </a:solidFill>
              <a:latin typeface="標楷體" pitchFamily="65" charset="-120"/>
              <a:ea typeface="標楷體" pitchFamily="65" charset="-120"/>
            </a:endParaRPr>
          </a:p>
        </p:txBody>
      </p:sp>
      <p:pic>
        <p:nvPicPr>
          <p:cNvPr id="10" name="圖片 9" descr="DSC04088.JPG"/>
          <p:cNvPicPr>
            <a:picLocks noChangeAspect="1"/>
          </p:cNvPicPr>
          <p:nvPr/>
        </p:nvPicPr>
        <p:blipFill>
          <a:blip r:embed="rId3"/>
          <a:stretch>
            <a:fillRect/>
          </a:stretch>
        </p:blipFill>
        <p:spPr>
          <a:xfrm>
            <a:off x="4643438" y="1773238"/>
            <a:ext cx="4284662" cy="3213100"/>
          </a:xfrm>
          <a:prstGeom prst="rect">
            <a:avLst/>
          </a:prstGeom>
          <a:ln>
            <a:noFill/>
          </a:ln>
          <a:effectLst>
            <a:outerShdw blurRad="292100" dist="139700" dir="2700000" algn="tl" rotWithShape="0">
              <a:srgbClr val="333333">
                <a:alpha val="65000"/>
              </a:srgbClr>
            </a:outerShdw>
          </a:effectLst>
        </p:spPr>
      </p:pic>
      <p:pic>
        <p:nvPicPr>
          <p:cNvPr id="268297" name="圖片 7" descr="圖片1.png"/>
          <p:cNvPicPr>
            <a:picLocks noChangeAspect="1"/>
          </p:cNvPicPr>
          <p:nvPr/>
        </p:nvPicPr>
        <p:blipFill>
          <a:blip r:embed="rId4"/>
          <a:srcRect l="53379" t="6781" r="3175" b="12543"/>
          <a:stretch>
            <a:fillRect/>
          </a:stretch>
        </p:blipFill>
        <p:spPr bwMode="auto">
          <a:xfrm>
            <a:off x="5148263" y="4652963"/>
            <a:ext cx="2303462" cy="1987550"/>
          </a:xfrm>
          <a:prstGeom prst="rect">
            <a:avLst/>
          </a:prstGeom>
          <a:ln>
            <a:noFill/>
          </a:ln>
          <a:effectLst>
            <a:outerShdw blurRad="292100" dist="139700" dir="2700000" algn="tl" rotWithShape="0">
              <a:srgbClr val="333333">
                <a:alpha val="65000"/>
              </a:srgbClr>
            </a:outerShdw>
          </a:effectLst>
        </p:spPr>
      </p:pic>
      <p:pic>
        <p:nvPicPr>
          <p:cNvPr id="11" name="Picture 7" descr="P1000535"/>
          <p:cNvPicPr>
            <a:picLocks noChangeAspect="1" noChangeArrowheads="1"/>
          </p:cNvPicPr>
          <p:nvPr/>
        </p:nvPicPr>
        <p:blipFill>
          <a:blip r:embed="rId5" cstate="print"/>
          <a:srcRect/>
          <a:stretch>
            <a:fillRect/>
          </a:stretch>
        </p:blipFill>
        <p:spPr bwMode="auto">
          <a:xfrm>
            <a:off x="539552" y="2132856"/>
            <a:ext cx="3748277" cy="27083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2692" name="Picture 37"/>
          <p:cNvPicPr>
            <a:picLocks noChangeAspect="1" noChangeArrowheads="1"/>
          </p:cNvPicPr>
          <p:nvPr/>
        </p:nvPicPr>
        <p:blipFill>
          <a:blip r:embed="rId6"/>
          <a:srcRect t="18553"/>
          <a:stretch>
            <a:fillRect/>
          </a:stretch>
        </p:blipFill>
        <p:spPr bwMode="auto">
          <a:xfrm>
            <a:off x="1547813" y="4581525"/>
            <a:ext cx="3241675" cy="2005013"/>
          </a:xfrm>
          <a:prstGeom prst="rect">
            <a:avLst/>
          </a:prstGeom>
          <a:ln>
            <a:noFill/>
          </a:ln>
          <a:effectLst>
            <a:outerShdw blurRad="292100" dist="139700" dir="2700000" algn="tl" rotWithShape="0">
              <a:srgbClr val="333333">
                <a:alpha val="65000"/>
              </a:srgbClr>
            </a:outerShdw>
          </a:effectLst>
          <a:extLst>
            <a:ext uri="{909E8E84-426E-40DD-AFC4-6F175D3DCCD1}"/>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7" name="資料庫圖表 6"/>
          <p:cNvGraphicFramePr/>
          <p:nvPr/>
        </p:nvGraphicFramePr>
        <p:xfrm>
          <a:off x="0" y="705376"/>
          <a:ext cx="8028384" cy="4955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0" y="548680"/>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5400" b="1" dirty="0">
                <a:solidFill>
                  <a:schemeClr val="tx2">
                    <a:lumMod val="75000"/>
                  </a:schemeClr>
                </a:solidFill>
                <a:effectLst>
                  <a:outerShdw blurRad="50800" dist="38100" dir="18900000" algn="bl" rotWithShape="0">
                    <a:prstClr val="black">
                      <a:alpha val="40000"/>
                    </a:prstClr>
                  </a:outerShdw>
                </a:effectLst>
                <a:latin typeface="標楷體" pitchFamily="65" charset="-120"/>
                <a:ea typeface="標楷體" pitchFamily="65" charset="-120"/>
              </a:rPr>
              <a:t>壹、前言</a:t>
            </a:r>
          </a:p>
        </p:txBody>
      </p:sp>
      <p:pic>
        <p:nvPicPr>
          <p:cNvPr id="164870" name="Picture 2" descr="國立臺中教育大學">
            <a:hlinkClick r:id="rId8"/>
          </p:cNvPr>
          <p:cNvPicPr>
            <a:picLocks noChangeAspect="1" noChangeArrowheads="1"/>
          </p:cNvPicPr>
          <p:nvPr/>
        </p:nvPicPr>
        <p:blipFill>
          <a:blip r:embed="rId9"/>
          <a:srcRect/>
          <a:stretch>
            <a:fillRect/>
          </a:stretch>
        </p:blipFill>
        <p:spPr bwMode="auto">
          <a:xfrm>
            <a:off x="4284663" y="5621338"/>
            <a:ext cx="4464050" cy="1192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91" name="Rectangle 3"/>
          <p:cNvSpPr>
            <a:spLocks noGrp="1"/>
          </p:cNvSpPr>
          <p:nvPr>
            <p:ph type="body" idx="1"/>
          </p:nvPr>
        </p:nvSpPr>
        <p:spPr/>
        <p:txBody>
          <a:bodyPr/>
          <a:lstStyle/>
          <a:p>
            <a:r>
              <a:rPr lang="zh-TW" altLang="en-US" smtClean="0">
                <a:solidFill>
                  <a:srgbClr val="FF5050"/>
                </a:solidFill>
                <a:latin typeface="標楷體" pitchFamily="65" charset="-120"/>
                <a:ea typeface="標楷體" pitchFamily="65" charset="-120"/>
              </a:rPr>
              <a:t>只有約</a:t>
            </a:r>
            <a:r>
              <a:rPr lang="en-US" altLang="zh-TW" smtClean="0">
                <a:solidFill>
                  <a:srgbClr val="FF5050"/>
                </a:solidFill>
                <a:latin typeface="標楷體" pitchFamily="65" charset="-120"/>
                <a:ea typeface="標楷體" pitchFamily="65" charset="-120"/>
              </a:rPr>
              <a:t>30%</a:t>
            </a:r>
            <a:r>
              <a:rPr lang="zh-TW" altLang="en-US" smtClean="0">
                <a:solidFill>
                  <a:srgbClr val="FF5050"/>
                </a:solidFill>
                <a:latin typeface="標楷體" pitchFamily="65" charset="-120"/>
                <a:ea typeface="標楷體" pitchFamily="65" charset="-120"/>
              </a:rPr>
              <a:t>的同學可以修讀教育學程</a:t>
            </a:r>
          </a:p>
          <a:p>
            <a:r>
              <a:rPr lang="zh-TW" altLang="en-US" smtClean="0">
                <a:solidFill>
                  <a:srgbClr val="FF5050"/>
                </a:solidFill>
                <a:latin typeface="標楷體" pitchFamily="65" charset="-120"/>
                <a:ea typeface="標楷體" pitchFamily="65" charset="-120"/>
              </a:rPr>
              <a:t>修完教育學程不一定可以找到教師職缺</a:t>
            </a:r>
          </a:p>
          <a:p>
            <a:r>
              <a:rPr lang="zh-TW" altLang="en-US" smtClean="0">
                <a:solidFill>
                  <a:srgbClr val="FF5050"/>
                </a:solidFill>
                <a:latin typeface="標楷體" pitchFamily="65" charset="-120"/>
                <a:ea typeface="標楷體" pitchFamily="65" charset="-120"/>
              </a:rPr>
              <a:t>培養多元能力非常重要</a:t>
            </a:r>
          </a:p>
          <a:p>
            <a:r>
              <a:rPr lang="zh-TW" altLang="en-US" smtClean="0">
                <a:solidFill>
                  <a:srgbClr val="FF5050"/>
                </a:solidFill>
                <a:latin typeface="標楷體" pitchFamily="65" charset="-120"/>
                <a:ea typeface="標楷體" pitchFamily="65" charset="-120"/>
              </a:rPr>
              <a:t>國際化時代  要有外語能力</a:t>
            </a:r>
          </a:p>
          <a:p>
            <a:endParaRPr lang="zh-TW" altLang="en-US" smtClean="0">
              <a:solidFill>
                <a:srgbClr val="FF5050"/>
              </a:solidFill>
              <a:latin typeface="標楷體" pitchFamily="65" charset="-120"/>
              <a:ea typeface="標楷體" pitchFamily="65" charset="-120"/>
            </a:endParaRPr>
          </a:p>
        </p:txBody>
      </p:sp>
      <p:sp>
        <p:nvSpPr>
          <p:cNvPr id="1317892" name="矩形 3"/>
          <p:cNvSpPr>
            <a:spLocks noChangeArrowheads="1"/>
          </p:cNvSpPr>
          <p:nvPr>
            <p:ph type="title"/>
          </p:nvPr>
        </p:nvSpPr>
        <p:spPr>
          <a:xfrm>
            <a:off x="457200" y="274638"/>
            <a:ext cx="8229600" cy="922337"/>
          </a:xfrm>
          <a:noFill/>
          <a:ln/>
        </p:spPr>
        <p:txBody>
          <a:bodyPr/>
          <a:lstStyle/>
          <a:p>
            <a:pPr algn="l" eaLnBrk="1" hangingPunct="1"/>
            <a:r>
              <a:rPr lang="en-US" altLang="zh-TW" sz="3600" b="1" smtClean="0">
                <a:solidFill>
                  <a:srgbClr val="FF5050"/>
                </a:solidFill>
                <a:latin typeface="標楷體" pitchFamily="65" charset="-120"/>
                <a:ea typeface="標楷體" pitchFamily="65" charset="-120"/>
              </a:rPr>
              <a:t>4-7  </a:t>
            </a:r>
            <a:r>
              <a:rPr lang="zh-TW" altLang="en-US" sz="3600" b="1" smtClean="0">
                <a:solidFill>
                  <a:srgbClr val="FF5050"/>
                </a:solidFill>
                <a:latin typeface="標楷體" pitchFamily="65" charset="-120"/>
                <a:ea typeface="標楷體" pitchFamily="65" charset="-120"/>
              </a:rPr>
              <a:t>心理要有準備之觀念</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914" name="Rectangle 2"/>
          <p:cNvSpPr>
            <a:spLocks noGrp="1"/>
          </p:cNvSpPr>
          <p:nvPr>
            <p:ph type="title"/>
          </p:nvPr>
        </p:nvSpPr>
        <p:spPr/>
        <p:txBody>
          <a:bodyPr/>
          <a:lstStyle/>
          <a:p>
            <a:r>
              <a:rPr lang="en-US" altLang="zh-TW" sz="3600" b="1" smtClean="0">
                <a:solidFill>
                  <a:srgbClr val="FF5050"/>
                </a:solidFill>
                <a:latin typeface="標楷體" pitchFamily="65" charset="-120"/>
                <a:ea typeface="標楷體" pitchFamily="65" charset="-120"/>
              </a:rPr>
              <a:t>4-8  </a:t>
            </a:r>
            <a:r>
              <a:rPr lang="zh-TW" altLang="en-US" sz="3600" b="1" smtClean="0">
                <a:solidFill>
                  <a:srgbClr val="FF5050"/>
                </a:solidFill>
                <a:latin typeface="標楷體" pitchFamily="65" charset="-120"/>
                <a:ea typeface="標楷體" pitchFamily="65" charset="-120"/>
              </a:rPr>
              <a:t>如何學習</a:t>
            </a:r>
          </a:p>
        </p:txBody>
      </p:sp>
      <p:sp>
        <p:nvSpPr>
          <p:cNvPr id="1318915" name="Rectangle 3"/>
          <p:cNvSpPr>
            <a:spLocks noGrp="1"/>
          </p:cNvSpPr>
          <p:nvPr>
            <p:ph type="body" idx="1"/>
          </p:nvPr>
        </p:nvSpPr>
        <p:spPr/>
        <p:txBody>
          <a:bodyPr/>
          <a:lstStyle/>
          <a:p>
            <a:r>
              <a:rPr lang="zh-TW" altLang="en-US" smtClean="0">
                <a:solidFill>
                  <a:schemeClr val="hlink"/>
                </a:solidFill>
                <a:ea typeface="標楷體" pitchFamily="65" charset="-120"/>
              </a:rPr>
              <a:t>確定自己將來要做什麼</a:t>
            </a:r>
          </a:p>
          <a:p>
            <a:r>
              <a:rPr lang="zh-TW" altLang="en-US" smtClean="0">
                <a:solidFill>
                  <a:schemeClr val="hlink"/>
                </a:solidFill>
                <a:ea typeface="標楷體" pitchFamily="65" charset="-120"/>
              </a:rPr>
              <a:t>訓練讀書方法</a:t>
            </a:r>
          </a:p>
          <a:p>
            <a:r>
              <a:rPr lang="zh-TW" altLang="en-US" smtClean="0">
                <a:solidFill>
                  <a:schemeClr val="hlink"/>
                </a:solidFill>
                <a:ea typeface="標楷體" pitchFamily="65" charset="-120"/>
              </a:rPr>
              <a:t>廣泛閱讀各種書籍</a:t>
            </a:r>
          </a:p>
          <a:p>
            <a:r>
              <a:rPr lang="zh-TW" altLang="en-US" smtClean="0">
                <a:solidFill>
                  <a:schemeClr val="hlink"/>
                </a:solidFill>
                <a:ea typeface="標楷體" pitchFamily="65" charset="-120"/>
              </a:rPr>
              <a:t>精熟一項外語能力</a:t>
            </a:r>
          </a:p>
          <a:p>
            <a:r>
              <a:rPr lang="zh-TW" altLang="en-US" smtClean="0">
                <a:solidFill>
                  <a:schemeClr val="hlink"/>
                </a:solidFill>
                <a:ea typeface="標楷體" pitchFamily="65" charset="-120"/>
              </a:rPr>
              <a:t>一定且至少參加一種社團活動</a:t>
            </a:r>
          </a:p>
          <a:p>
            <a:r>
              <a:rPr lang="zh-TW" altLang="en-US" smtClean="0">
                <a:solidFill>
                  <a:schemeClr val="hlink"/>
                </a:solidFill>
                <a:ea typeface="標楷體" pitchFamily="65" charset="-120"/>
              </a:rPr>
              <a:t>爭取出國參訪或交換學生機會</a:t>
            </a:r>
          </a:p>
          <a:p>
            <a:r>
              <a:rPr lang="zh-TW" altLang="en-US" smtClean="0">
                <a:solidFill>
                  <a:schemeClr val="hlink"/>
                </a:solidFill>
                <a:ea typeface="標楷體" pitchFamily="65" charset="-120"/>
              </a:rPr>
              <a:t>培養有教養之人生素養</a:t>
            </a:r>
          </a:p>
        </p:txBody>
      </p:sp>
      <p:pic>
        <p:nvPicPr>
          <p:cNvPr id="1318916" name="Picture 4" descr="P1080249"/>
          <p:cNvPicPr>
            <a:picLocks noChangeAspect="1" noChangeArrowheads="1"/>
          </p:cNvPicPr>
          <p:nvPr/>
        </p:nvPicPr>
        <p:blipFill>
          <a:blip r:embed="rId2"/>
          <a:srcRect/>
          <a:stretch>
            <a:fillRect/>
          </a:stretch>
        </p:blipFill>
        <p:spPr bwMode="auto">
          <a:xfrm>
            <a:off x="6350000" y="3068638"/>
            <a:ext cx="2794000" cy="359727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descr="求真樓.jpg"/>
          <p:cNvPicPr>
            <a:picLocks noChangeAspect="1"/>
          </p:cNvPicPr>
          <p:nvPr/>
        </p:nvPicPr>
        <p:blipFill>
          <a:blip r:embed="rId2" cstate="print"/>
          <a:srcRect b="8126"/>
          <a:stretch>
            <a:fillRect/>
          </a:stretch>
        </p:blipFill>
        <p:spPr>
          <a:xfrm>
            <a:off x="6196070" y="3214686"/>
            <a:ext cx="3090838" cy="3786214"/>
          </a:xfrm>
          <a:prstGeom prst="rect">
            <a:avLst/>
          </a:prstGeom>
          <a:ln>
            <a:noFill/>
          </a:ln>
          <a:effectLst>
            <a:softEdge rad="127000"/>
          </a:effectLst>
        </p:spPr>
      </p:pic>
      <p:sp>
        <p:nvSpPr>
          <p:cNvPr id="36" name="Rectangle 3"/>
          <p:cNvSpPr txBox="1">
            <a:spLocks noChangeArrowheads="1"/>
          </p:cNvSpPr>
          <p:nvPr/>
        </p:nvSpPr>
        <p:spPr bwMode="auto">
          <a:xfrm>
            <a:off x="0" y="1785938"/>
            <a:ext cx="7143750" cy="2003425"/>
          </a:xfrm>
          <a:prstGeom prst="rect">
            <a:avLst/>
          </a:prstGeom>
          <a:noFill/>
          <a:ln w="9525">
            <a:noFill/>
            <a:miter lim="800000"/>
            <a:headEnd/>
            <a:tailEnd/>
          </a:ln>
        </p:spPr>
        <p:txBody>
          <a:bodyPr/>
          <a:lstStyle/>
          <a:p>
            <a:pPr marL="342900" indent="-342900" algn="ctr">
              <a:spcBef>
                <a:spcPct val="20000"/>
              </a:spcBef>
              <a:buFont typeface="Arial" charset="0"/>
              <a:buChar char="•"/>
            </a:pPr>
            <a:endParaRPr lang="zh-TW" altLang="en-US" sz="3200">
              <a:solidFill>
                <a:srgbClr val="000000"/>
              </a:solidFill>
              <a:latin typeface="標楷體" pitchFamily="65" charset="-120"/>
              <a:ea typeface="標楷體" pitchFamily="65" charset="-120"/>
            </a:endParaRPr>
          </a:p>
          <a:p>
            <a:pPr marL="342900" indent="-342900" algn="ctr">
              <a:spcBef>
                <a:spcPct val="20000"/>
              </a:spcBef>
              <a:buFont typeface="Wingdings" pitchFamily="2" charset="2"/>
              <a:buNone/>
            </a:pPr>
            <a:r>
              <a:rPr lang="zh-TW" altLang="en-US" sz="7200">
                <a:solidFill>
                  <a:srgbClr val="000000"/>
                </a:solidFill>
                <a:effectLst>
                  <a:outerShdw blurRad="38100" dist="38100" dir="2700000" algn="tl">
                    <a:srgbClr val="C0C0C0"/>
                  </a:outerShdw>
                </a:effectLst>
                <a:latin typeface="標楷體" pitchFamily="65" charset="-120"/>
                <a:ea typeface="標楷體" pitchFamily="65" charset="-120"/>
              </a:rPr>
              <a:t>伍、結語</a:t>
            </a:r>
            <a:endParaRPr lang="en-US" altLang="zh-TW" sz="7200">
              <a:solidFill>
                <a:srgbClr val="000000"/>
              </a:solidFill>
              <a:effectLst>
                <a:outerShdw blurRad="38100" dist="38100" dir="2700000" algn="tl">
                  <a:srgbClr val="C0C0C0"/>
                </a:outerShdw>
              </a:effectLst>
              <a:latin typeface="標楷體" pitchFamily="65" charset="-120"/>
              <a:ea typeface="標楷體" pitchFamily="65" charset="-120"/>
            </a:endParaRPr>
          </a:p>
          <a:p>
            <a:pPr marL="342900" indent="-342900" algn="ctr">
              <a:spcBef>
                <a:spcPct val="20000"/>
              </a:spcBef>
              <a:buFont typeface="Wingdings" pitchFamily="2" charset="2"/>
              <a:buNone/>
            </a:pPr>
            <a:r>
              <a:rPr lang="zh-TW" altLang="en-US" sz="7200">
                <a:solidFill>
                  <a:srgbClr val="000000"/>
                </a:solidFill>
                <a:effectLst>
                  <a:outerShdw blurRad="38100" dist="38100" dir="2700000" algn="tl">
                    <a:srgbClr val="C0C0C0"/>
                  </a:outerShdw>
                </a:effectLst>
                <a:latin typeface="標楷體" pitchFamily="65" charset="-120"/>
                <a:ea typeface="標楷體" pitchFamily="65" charset="-120"/>
              </a:rPr>
              <a:t>                </a:t>
            </a:r>
            <a:r>
              <a:rPr lang="en-US" altLang="zh-TW" sz="4000">
                <a:solidFill>
                  <a:srgbClr val="000000"/>
                </a:solidFill>
                <a:effectLst>
                  <a:outerShdw blurRad="38100" dist="38100" dir="2700000" algn="tl">
                    <a:srgbClr val="C0C0C0"/>
                  </a:outerShdw>
                </a:effectLst>
                <a:latin typeface="標楷體" pitchFamily="65" charset="-120"/>
                <a:ea typeface="標楷體" pitchFamily="65" charset="-120"/>
              </a:rPr>
              <a:t>--</a:t>
            </a:r>
            <a:r>
              <a:rPr lang="zh-TW" altLang="en-US" sz="4000">
                <a:solidFill>
                  <a:srgbClr val="000000"/>
                </a:solidFill>
                <a:effectLst>
                  <a:outerShdw blurRad="38100" dist="38100" dir="2700000" algn="tl">
                    <a:srgbClr val="C0C0C0"/>
                  </a:outerShdw>
                </a:effectLst>
                <a:latin typeface="標楷體" pitchFamily="65" charset="-120"/>
                <a:ea typeface="標楷體" pitchFamily="65" charset="-120"/>
              </a:rPr>
              <a:t>未來如何成就自己</a:t>
            </a:r>
            <a:endParaRPr lang="zh-TW" altLang="en-US" sz="3600">
              <a:solidFill>
                <a:srgbClr val="000000"/>
              </a:solidFill>
              <a:latin typeface="標楷體" pitchFamily="65" charset="-120"/>
              <a:ea typeface="Gulim" pitchFamily="34" charset="-127"/>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374650" y="1566863"/>
            <a:ext cx="8229600" cy="240347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lstStyle/>
          <a:p>
            <a:pPr marL="342900" indent="-342900">
              <a:spcBef>
                <a:spcPct val="20000"/>
              </a:spcBef>
              <a:buFont typeface="Arial" charset="0"/>
              <a:buChar char="•"/>
              <a:defRPr/>
            </a:pPr>
            <a:r>
              <a:rPr lang="zh-TW" altLang="en-US" sz="2400" kern="0" dirty="0">
                <a:latin typeface="標楷體" pitchFamily="65" charset="-120"/>
                <a:ea typeface="標楷體" pitchFamily="65" charset="-120"/>
              </a:rPr>
              <a:t> </a:t>
            </a:r>
            <a:r>
              <a:rPr lang="zh-TW" altLang="en-US" sz="2000" kern="0" dirty="0">
                <a:latin typeface="標楷體" pitchFamily="65" charset="-120"/>
                <a:ea typeface="標楷體" pitchFamily="65" charset="-120"/>
              </a:rPr>
              <a:t>未來推動</a:t>
            </a:r>
            <a:r>
              <a:rPr lang="zh-TW" altLang="en-US" sz="2000" b="1" kern="0" dirty="0">
                <a:solidFill>
                  <a:srgbClr val="F19D05"/>
                </a:solidFill>
                <a:latin typeface="標楷體" pitchFamily="65" charset="-120"/>
                <a:ea typeface="標楷體" pitchFamily="65" charset="-120"/>
              </a:rPr>
              <a:t>四年治校計畫</a:t>
            </a:r>
            <a:r>
              <a:rPr lang="zh-TW" altLang="en-US" sz="2000" kern="0" dirty="0">
                <a:latin typeface="標楷體" pitchFamily="65" charset="-120"/>
                <a:ea typeface="標楷體" pitchFamily="65" charset="-120"/>
              </a:rPr>
              <a:t>使國立臺中教育大學</a:t>
            </a:r>
            <a:r>
              <a:rPr lang="en-US" altLang="zh-TW" sz="2000" kern="0" dirty="0">
                <a:latin typeface="標楷體" pitchFamily="65" charset="-120"/>
                <a:ea typeface="標楷體" pitchFamily="65" charset="-120"/>
              </a:rPr>
              <a:t/>
            </a:r>
            <a:br>
              <a:rPr lang="en-US" altLang="zh-TW" sz="2000" kern="0" dirty="0">
                <a:latin typeface="標楷體" pitchFamily="65" charset="-120"/>
                <a:ea typeface="標楷體" pitchFamily="65" charset="-120"/>
              </a:rPr>
            </a:br>
            <a:r>
              <a:rPr lang="en-US" altLang="zh-TW" sz="2000" kern="0" dirty="0">
                <a:latin typeface="標楷體" pitchFamily="65" charset="-120"/>
                <a:ea typeface="標楷體" pitchFamily="65" charset="-120"/>
              </a:rPr>
              <a:t>-</a:t>
            </a:r>
            <a:r>
              <a:rPr lang="zh-TW" altLang="en-US" sz="2000" kern="0" dirty="0">
                <a:latin typeface="標楷體" pitchFamily="65" charset="-120"/>
                <a:ea typeface="標楷體" pitchFamily="65" charset="-120"/>
              </a:rPr>
              <a:t> 成為「精緻、創意、新視野」之大學</a:t>
            </a:r>
            <a:r>
              <a:rPr lang="en-US" altLang="zh-TW" sz="2000" kern="0" dirty="0">
                <a:latin typeface="標楷體" pitchFamily="65" charset="-120"/>
                <a:ea typeface="標楷體" pitchFamily="65" charset="-120"/>
              </a:rPr>
              <a:t/>
            </a:r>
            <a:br>
              <a:rPr lang="en-US" altLang="zh-TW" sz="2000" kern="0" dirty="0">
                <a:latin typeface="標楷體" pitchFamily="65" charset="-120"/>
                <a:ea typeface="標楷體" pitchFamily="65" charset="-120"/>
              </a:rPr>
            </a:br>
            <a:r>
              <a:rPr lang="en-US" altLang="zh-TW" sz="2000" kern="0" dirty="0">
                <a:latin typeface="標楷體" pitchFamily="65" charset="-120"/>
                <a:ea typeface="標楷體" pitchFamily="65" charset="-120"/>
              </a:rPr>
              <a:t>-</a:t>
            </a:r>
            <a:r>
              <a:rPr lang="zh-TW" altLang="en-US" sz="2000" kern="0" dirty="0">
                <a:latin typeface="標楷體" pitchFamily="65" charset="-120"/>
                <a:ea typeface="標楷體" pitchFamily="65" charset="-120"/>
              </a:rPr>
              <a:t> 達成「地區第一、國內一流、國際知名」之大學願景</a:t>
            </a:r>
            <a:endParaRPr lang="en-US" altLang="zh-TW" sz="2000" kern="0" dirty="0">
              <a:latin typeface="標楷體" pitchFamily="65" charset="-120"/>
              <a:ea typeface="標楷體" pitchFamily="65" charset="-120"/>
            </a:endParaRPr>
          </a:p>
          <a:p>
            <a:pPr marL="342900" indent="-342900">
              <a:spcBef>
                <a:spcPct val="20000"/>
              </a:spcBef>
              <a:buFont typeface="Arial" charset="0"/>
              <a:buChar char="•"/>
              <a:defRPr/>
            </a:pPr>
            <a:endParaRPr lang="en-US" altLang="zh-TW" sz="2000" kern="0" dirty="0">
              <a:latin typeface="標楷體" pitchFamily="65" charset="-120"/>
              <a:ea typeface="標楷體" pitchFamily="65" charset="-120"/>
            </a:endParaRPr>
          </a:p>
          <a:p>
            <a:pPr marL="342900" indent="-342900">
              <a:spcBef>
                <a:spcPct val="20000"/>
              </a:spcBef>
              <a:buFont typeface="Arial" charset="0"/>
              <a:buChar char="•"/>
              <a:defRPr/>
            </a:pPr>
            <a:r>
              <a:rPr lang="zh-TW" altLang="en-US" sz="2000" kern="0" dirty="0">
                <a:latin typeface="標楷體" pitchFamily="65" charset="-120"/>
                <a:ea typeface="標楷體" pitchFamily="65" charset="-120"/>
              </a:rPr>
              <a:t>以在國內少子化壓力及追求優質教學大學之高教改革浪潮中能屹立不搖；並將配合教育部高教發展政策，整合周邊大學資源，發展新的大學規模，形成新的大學發展模式</a:t>
            </a:r>
            <a:endParaRPr lang="en-US" altLang="zh-TW" sz="2000" kern="0" dirty="0">
              <a:latin typeface="標楷體" pitchFamily="65" charset="-120"/>
              <a:ea typeface="標楷體" pitchFamily="65" charset="-120"/>
            </a:endParaRPr>
          </a:p>
          <a:p>
            <a:pPr marL="342900" indent="-342900">
              <a:spcBef>
                <a:spcPct val="20000"/>
              </a:spcBef>
              <a:buFont typeface="Wingdings" pitchFamily="2" charset="2"/>
              <a:buNone/>
              <a:defRPr/>
            </a:pPr>
            <a:endParaRPr lang="zh-TW" altLang="en-US" sz="2000" kern="0" dirty="0">
              <a:latin typeface="標楷體" pitchFamily="65" charset="-120"/>
              <a:ea typeface="標楷體" pitchFamily="65" charset="-120"/>
            </a:endParaRPr>
          </a:p>
        </p:txBody>
      </p:sp>
      <p:pic>
        <p:nvPicPr>
          <p:cNvPr id="2" name="圖片 1" descr="求真樓.jpg"/>
          <p:cNvPicPr>
            <a:picLocks noChangeAspect="1"/>
          </p:cNvPicPr>
          <p:nvPr/>
        </p:nvPicPr>
        <p:blipFill>
          <a:blip r:embed="rId2">
            <a:lum bright="30000"/>
          </a:blip>
          <a:stretch>
            <a:fillRect/>
          </a:stretch>
        </p:blipFill>
        <p:spPr>
          <a:xfrm>
            <a:off x="6286500" y="3835400"/>
            <a:ext cx="2054225" cy="2833688"/>
          </a:xfrm>
          <a:prstGeom prst="rect">
            <a:avLst/>
          </a:prstGeom>
          <a:noFill/>
          <a:ln>
            <a:noFill/>
          </a:ln>
        </p:spPr>
        <p:style>
          <a:lnRef idx="3">
            <a:schemeClr val="lt1"/>
          </a:lnRef>
          <a:fillRef idx="1">
            <a:schemeClr val="accent3"/>
          </a:fillRef>
          <a:effectRef idx="1">
            <a:schemeClr val="accent3"/>
          </a:effectRef>
          <a:fontRef idx="minor">
            <a:schemeClr val="lt1"/>
          </a:fontRef>
        </p:style>
      </p:pic>
      <p:pic>
        <p:nvPicPr>
          <p:cNvPr id="3" name="圖片 2" descr="校本部校門.jpg"/>
          <p:cNvPicPr>
            <a:picLocks noChangeAspect="1"/>
          </p:cNvPicPr>
          <p:nvPr/>
        </p:nvPicPr>
        <p:blipFill>
          <a:blip r:embed="rId3"/>
          <a:stretch>
            <a:fillRect/>
          </a:stretch>
        </p:blipFill>
        <p:spPr>
          <a:xfrm>
            <a:off x="1000125" y="4105275"/>
            <a:ext cx="2841625" cy="2132013"/>
          </a:xfrm>
          <a:prstGeom prst="rect">
            <a:avLst/>
          </a:prstGeom>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pic>
      <p:sp>
        <p:nvSpPr>
          <p:cNvPr id="4" name="投影片編號版面配置區 3"/>
          <p:cNvSpPr>
            <a:spLocks noGrp="1"/>
          </p:cNvSpPr>
          <p:nvPr>
            <p:ph type="sldNum" sz="quarter" idx="12"/>
          </p:nvPr>
        </p:nvSpPr>
        <p:spPr>
          <a:xfrm>
            <a:off x="6553200" y="6400800"/>
            <a:ext cx="2133600" cy="320675"/>
          </a:xfrm>
        </p:spPr>
        <p:txBody>
          <a:bodyPr/>
          <a:lstStyle/>
          <a:p>
            <a:pPr>
              <a:defRPr/>
            </a:pPr>
            <a:fld id="{5724A0A5-8E43-4A54-9CBE-4A819E036085}" type="slidenum">
              <a:rPr lang="zh-TW" altLang="en-US"/>
              <a:pPr>
                <a:defRPr/>
              </a:pPr>
              <a:t>33</a:t>
            </a:fld>
            <a:endParaRPr lang="zh-TW" altLang="en-US" dirty="0"/>
          </a:p>
        </p:txBody>
      </p:sp>
      <p:sp>
        <p:nvSpPr>
          <p:cNvPr id="5" name="標題 1"/>
          <p:cNvSpPr txBox="1">
            <a:spLocks/>
          </p:cNvSpPr>
          <p:nvPr/>
        </p:nvSpPr>
        <p:spPr bwMode="auto">
          <a:xfrm>
            <a:off x="0" y="723900"/>
            <a:ext cx="7993063" cy="776288"/>
          </a:xfrm>
          <a:prstGeom prst="rect">
            <a:avLst/>
          </a:prstGeom>
          <a:noFill/>
          <a:ln w="9525">
            <a:noFill/>
            <a:miter lim="800000"/>
            <a:headEnd/>
            <a:tailEnd/>
          </a:ln>
        </p:spPr>
        <p:txBody>
          <a:bodyPr anchor="ctr"/>
          <a:lstStyle/>
          <a:p>
            <a:pPr algn="ctr"/>
            <a:r>
              <a:rPr lang="en-US" altLang="zh-TW" sz="4400">
                <a:latin typeface="標楷體" pitchFamily="65" charset="-120"/>
                <a:ea typeface="標楷體" pitchFamily="65" charset="-120"/>
              </a:rPr>
              <a:t>5-1</a:t>
            </a:r>
            <a:r>
              <a:rPr lang="zh-TW" altLang="en-US" sz="4400">
                <a:latin typeface="標楷體" pitchFamily="65" charset="-120"/>
                <a:ea typeface="標楷體" pitchFamily="65" charset="-120"/>
              </a:rPr>
              <a:t>本校勇於嘗試開創未來</a:t>
            </a:r>
          </a:p>
        </p:txBody>
      </p:sp>
      <p:pic>
        <p:nvPicPr>
          <p:cNvPr id="7" name="圖片 6" descr="第二校區校門.jpg"/>
          <p:cNvPicPr>
            <a:picLocks noChangeAspect="1"/>
          </p:cNvPicPr>
          <p:nvPr/>
        </p:nvPicPr>
        <p:blipFill>
          <a:blip r:embed="rId4"/>
          <a:stretch>
            <a:fillRect/>
          </a:stretch>
        </p:blipFill>
        <p:spPr>
          <a:xfrm rot="580896">
            <a:off x="3584575" y="4330700"/>
            <a:ext cx="2735263" cy="2051050"/>
          </a:xfrm>
          <a:prstGeom prst="rect">
            <a:avLst/>
          </a:prstGeom>
          <a:ln w="3175">
            <a:solidFill>
              <a:schemeClr val="bg1">
                <a:lumMod val="95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94" y="319444"/>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b="1" dirty="0">
              <a:solidFill>
                <a:schemeClr val="tx2">
                  <a:lumMod val="75000"/>
                </a:scheme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3" name="投影片編號版面配置區 3"/>
          <p:cNvSpPr>
            <a:spLocks noGrp="1"/>
          </p:cNvSpPr>
          <p:nvPr>
            <p:ph type="sldNum" sz="quarter" idx="12"/>
          </p:nvPr>
        </p:nvSpPr>
        <p:spPr>
          <a:xfrm>
            <a:off x="6553200" y="6400800"/>
            <a:ext cx="2133600" cy="320675"/>
          </a:xfrm>
        </p:spPr>
        <p:txBody>
          <a:bodyPr/>
          <a:lstStyle/>
          <a:p>
            <a:pPr algn="ctr">
              <a:defRPr/>
            </a:pPr>
            <a:fld id="{C3184F50-393E-42CA-B690-9B51C4939429}" type="slidenum">
              <a:rPr lang="ko-KR" altLang="en-US" b="1" smtClean="0">
                <a:latin typeface="標楷體" pitchFamily="65" charset="-120"/>
              </a:rPr>
              <a:pPr algn="ctr">
                <a:defRPr/>
              </a:pPr>
              <a:t>34</a:t>
            </a:fld>
            <a:endParaRPr lang="en-US" altLang="ko-KR" b="1">
              <a:latin typeface="標楷體" pitchFamily="65" charset="-120"/>
              <a:ea typeface="標楷體" pitchFamily="65" charset="-120"/>
            </a:endParaRPr>
          </a:p>
        </p:txBody>
      </p:sp>
      <p:sp>
        <p:nvSpPr>
          <p:cNvPr id="5" name="Rectangle 2"/>
          <p:cNvSpPr txBox="1">
            <a:spLocks noChangeArrowheads="1"/>
          </p:cNvSpPr>
          <p:nvPr/>
        </p:nvSpPr>
        <p:spPr>
          <a:xfrm>
            <a:off x="179388" y="476250"/>
            <a:ext cx="7572375" cy="785813"/>
          </a:xfrm>
          <a:prstGeom prst="rect">
            <a:avLst/>
          </a:prstGeom>
        </p:spPr>
        <p:txBody>
          <a:bodyPr/>
          <a:lstStyle/>
          <a:p>
            <a:pPr algn="ctr"/>
            <a:r>
              <a:rPr kumimoji="0" lang="en-US" altLang="zh-TW" sz="2400" b="1">
                <a:latin typeface="標楷體" pitchFamily="65" charset="-120"/>
                <a:ea typeface="標楷體" pitchFamily="65" charset="-120"/>
              </a:rPr>
              <a:t>5-2 </a:t>
            </a:r>
            <a:r>
              <a:rPr kumimoji="0" lang="zh-TW" altLang="en-US" sz="2400" b="1">
                <a:latin typeface="標楷體" pitchFamily="65" charset="-120"/>
                <a:ea typeface="標楷體" pitchFamily="65" charset="-120"/>
              </a:rPr>
              <a:t>循序學習</a:t>
            </a:r>
            <a:r>
              <a:rPr lang="zh-TW" altLang="en-US" sz="2400" b="1">
                <a:latin typeface="標楷體" pitchFamily="65" charset="-120"/>
                <a:ea typeface="標楷體" pitchFamily="65" charset="-120"/>
              </a:rPr>
              <a:t>：培育楷模的公民品格，強化優質的就業能力</a:t>
            </a:r>
          </a:p>
        </p:txBody>
      </p:sp>
      <p:sp>
        <p:nvSpPr>
          <p:cNvPr id="7" name="Rectangle 3"/>
          <p:cNvSpPr txBox="1">
            <a:spLocks noChangeArrowheads="1"/>
          </p:cNvSpPr>
          <p:nvPr/>
        </p:nvSpPr>
        <p:spPr>
          <a:xfrm>
            <a:off x="250825" y="1571625"/>
            <a:ext cx="8677275" cy="4557713"/>
          </a:xfrm>
          <a:prstGeom prst="rect">
            <a:avLst/>
          </a:prstGeom>
        </p:spPr>
        <p:txBody>
          <a:bodyPr/>
          <a:lstStyle/>
          <a:p>
            <a:pPr marL="342900" indent="-342900">
              <a:lnSpc>
                <a:spcPct val="90000"/>
              </a:lnSpc>
              <a:spcBef>
                <a:spcPct val="20000"/>
              </a:spcBef>
              <a:buFont typeface="Arial" pitchFamily="34" charset="0"/>
              <a:buChar char="•"/>
              <a:defRPr/>
            </a:pPr>
            <a:r>
              <a:rPr lang="zh-TW" altLang="en-US" sz="2100" b="1" u="sng" kern="0">
                <a:latin typeface="標楷體" pitchFamily="65" charset="-120"/>
                <a:ea typeface="標楷體" pitchFamily="65" charset="-120"/>
              </a:rPr>
              <a:t>落實完成以「支援學生學習為主」之大學運作機制提升學生基本素質</a:t>
            </a:r>
            <a:endParaRPr lang="en-US" altLang="zh-TW" sz="2100" b="1" u="sng" kern="0">
              <a:latin typeface="標楷體" pitchFamily="65" charset="-120"/>
              <a:ea typeface="標楷體" pitchFamily="65" charset="-120"/>
            </a:endParaRPr>
          </a:p>
          <a:p>
            <a:pPr marL="342900" indent="-342900">
              <a:lnSpc>
                <a:spcPct val="90000"/>
              </a:lnSpc>
              <a:spcBef>
                <a:spcPts val="1800"/>
              </a:spcBef>
              <a:buFont typeface="Wingdings" pitchFamily="2" charset="2"/>
              <a:buNone/>
              <a:defRPr/>
            </a:pPr>
            <a:r>
              <a:rPr lang="zh-TW" altLang="en-US" sz="2200" b="1" kern="0">
                <a:latin typeface="標楷體" pitchFamily="65" charset="-120"/>
                <a:ea typeface="標楷體" pitchFamily="65" charset="-120"/>
              </a:rPr>
              <a:t>     </a:t>
            </a:r>
            <a:endParaRPr lang="zh-TW" altLang="en-US" sz="2200" b="1" kern="0" dirty="0">
              <a:latin typeface="標楷體" pitchFamily="65" charset="-120"/>
              <a:ea typeface="標楷體" pitchFamily="65" charset="-120"/>
            </a:endParaRPr>
          </a:p>
        </p:txBody>
      </p:sp>
      <p:grpSp>
        <p:nvGrpSpPr>
          <p:cNvPr id="1306631" name="群組 21"/>
          <p:cNvGrpSpPr>
            <a:grpSpLocks/>
          </p:cNvGrpSpPr>
          <p:nvPr/>
        </p:nvGrpSpPr>
        <p:grpSpPr bwMode="auto">
          <a:xfrm>
            <a:off x="827088" y="2492375"/>
            <a:ext cx="7431087" cy="3001963"/>
            <a:chOff x="857224" y="2714620"/>
            <a:chExt cx="7143800" cy="2786082"/>
          </a:xfrm>
        </p:grpSpPr>
        <p:sp>
          <p:nvSpPr>
            <p:cNvPr id="9" name="圓角矩形 8"/>
            <p:cNvSpPr/>
            <p:nvPr/>
          </p:nvSpPr>
          <p:spPr bwMode="auto">
            <a:xfrm>
              <a:off x="857224" y="4786133"/>
              <a:ext cx="3999978" cy="714569"/>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a:defRPr/>
              </a:pPr>
              <a:r>
                <a:rPr kumimoji="0" lang="zh-TW" altLang="en-US" b="1" dirty="0">
                  <a:solidFill>
                    <a:schemeClr val="bg1"/>
                  </a:solidFill>
                  <a:latin typeface="標楷體" pitchFamily="65" charset="-120"/>
                  <a:ea typeface="標楷體" pitchFamily="65" charset="-120"/>
                </a:rPr>
                <a:t>大一學習導入（</a:t>
              </a:r>
              <a:r>
                <a:rPr kumimoji="0" lang="en-US" altLang="zh-TW" b="1" dirty="0">
                  <a:solidFill>
                    <a:schemeClr val="bg1"/>
                  </a:solidFill>
                  <a:latin typeface="標楷體" pitchFamily="65" charset="-120"/>
                  <a:ea typeface="標楷體" pitchFamily="65" charset="-120"/>
                </a:rPr>
                <a:t>adjust</a:t>
              </a:r>
              <a:r>
                <a:rPr kumimoji="0" lang="zh-TW" altLang="en-US" b="1" dirty="0">
                  <a:solidFill>
                    <a:schemeClr val="bg1"/>
                  </a:solidFill>
                  <a:latin typeface="標楷體" pitchFamily="65" charset="-120"/>
                  <a:ea typeface="標楷體" pitchFamily="65" charset="-120"/>
                </a:rPr>
                <a:t>）階段：</a:t>
              </a:r>
              <a:r>
                <a:rPr kumimoji="0" lang="en-US" altLang="zh-TW" b="1" dirty="0">
                  <a:solidFill>
                    <a:schemeClr val="bg1"/>
                  </a:solidFill>
                  <a:latin typeface="標楷體" pitchFamily="65" charset="-120"/>
                  <a:ea typeface="標楷體" pitchFamily="65" charset="-120"/>
                </a:rPr>
                <a:t/>
              </a:r>
              <a:br>
                <a:rPr kumimoji="0" lang="en-US" altLang="zh-TW" b="1" dirty="0">
                  <a:solidFill>
                    <a:schemeClr val="bg1"/>
                  </a:solidFill>
                  <a:latin typeface="標楷體" pitchFamily="65" charset="-120"/>
                  <a:ea typeface="標楷體" pitchFamily="65" charset="-120"/>
                </a:rPr>
              </a:br>
              <a:r>
                <a:rPr kumimoji="0" lang="zh-TW" altLang="en-US" b="1" dirty="0">
                  <a:solidFill>
                    <a:schemeClr val="bg1"/>
                  </a:solidFill>
                  <a:latin typeface="標楷體" pitchFamily="65" charset="-120"/>
                  <a:ea typeface="標楷體" pitchFamily="65" charset="-120"/>
                </a:rPr>
                <a:t>銜接高中與大學生活避免學習斷層</a:t>
              </a:r>
              <a:r>
                <a:rPr kumimoji="0" lang="en-US" altLang="zh-TW" b="1" dirty="0">
                  <a:solidFill>
                    <a:schemeClr val="bg1"/>
                  </a:solidFill>
                  <a:latin typeface="標楷體" pitchFamily="65" charset="-120"/>
                  <a:ea typeface="標楷體" pitchFamily="65" charset="-120"/>
                </a:rPr>
                <a:t/>
              </a:r>
              <a:br>
                <a:rPr kumimoji="0" lang="en-US" altLang="zh-TW" b="1" dirty="0">
                  <a:solidFill>
                    <a:schemeClr val="bg1"/>
                  </a:solidFill>
                  <a:latin typeface="標楷體" pitchFamily="65" charset="-120"/>
                  <a:ea typeface="標楷體" pitchFamily="65" charset="-120"/>
                </a:rPr>
              </a:br>
              <a:endParaRPr kumimoji="0" lang="zh-TW" altLang="en-US" b="1" dirty="0">
                <a:solidFill>
                  <a:schemeClr val="bg1"/>
                </a:solidFill>
                <a:latin typeface="標楷體" pitchFamily="65" charset="-120"/>
                <a:ea typeface="標楷體" pitchFamily="65" charset="-120"/>
              </a:endParaRPr>
            </a:p>
          </p:txBody>
        </p:sp>
        <p:sp>
          <p:nvSpPr>
            <p:cNvPr id="10" name="圓角矩形 9"/>
            <p:cNvSpPr/>
            <p:nvPr/>
          </p:nvSpPr>
          <p:spPr bwMode="auto">
            <a:xfrm>
              <a:off x="1786635" y="4071564"/>
              <a:ext cx="3999979" cy="714568"/>
            </a:xfrm>
            <a:prstGeom prst="roundRect">
              <a:avLst/>
            </a:prstGeom>
            <a:solidFill>
              <a:srgbClr val="CC3300"/>
            </a:solidFill>
            <a:ln w="9525" cap="flat" cmpd="sng" algn="ctr">
              <a:solidFill>
                <a:schemeClr val="tx1"/>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a:defRPr/>
              </a:pPr>
              <a:r>
                <a:rPr kumimoji="0" lang="zh-TW" altLang="en-US" b="1" dirty="0">
                  <a:solidFill>
                    <a:schemeClr val="bg1"/>
                  </a:solidFill>
                  <a:latin typeface="標楷體" pitchFamily="65" charset="-120"/>
                  <a:ea typeface="標楷體" pitchFamily="65" charset="-120"/>
                </a:rPr>
                <a:t>大二發展探索（</a:t>
              </a:r>
              <a:r>
                <a:rPr kumimoji="0" lang="en-US" altLang="zh-TW" b="1" dirty="0">
                  <a:solidFill>
                    <a:schemeClr val="bg1"/>
                  </a:solidFill>
                  <a:latin typeface="標楷體" pitchFamily="65" charset="-120"/>
                  <a:ea typeface="標楷體" pitchFamily="65" charset="-120"/>
                </a:rPr>
                <a:t>explore</a:t>
              </a:r>
              <a:r>
                <a:rPr kumimoji="0" lang="zh-TW" altLang="en-US" b="1" dirty="0">
                  <a:solidFill>
                    <a:schemeClr val="bg1"/>
                  </a:solidFill>
                  <a:latin typeface="標楷體" pitchFamily="65" charset="-120"/>
                  <a:ea typeface="標楷體" pitchFamily="65" charset="-120"/>
                </a:rPr>
                <a:t>）階段：</a:t>
              </a:r>
              <a:r>
                <a:rPr kumimoji="0" lang="en-US" altLang="zh-TW" b="1" dirty="0">
                  <a:solidFill>
                    <a:schemeClr val="bg1"/>
                  </a:solidFill>
                  <a:latin typeface="標楷體" pitchFamily="65" charset="-120"/>
                  <a:ea typeface="標楷體" pitchFamily="65" charset="-120"/>
                </a:rPr>
                <a:t/>
              </a:r>
              <a:br>
                <a:rPr kumimoji="0" lang="en-US" altLang="zh-TW" b="1" dirty="0">
                  <a:solidFill>
                    <a:schemeClr val="bg1"/>
                  </a:solidFill>
                  <a:latin typeface="標楷體" pitchFamily="65" charset="-120"/>
                  <a:ea typeface="標楷體" pitchFamily="65" charset="-120"/>
                </a:rPr>
              </a:br>
              <a:r>
                <a:rPr kumimoji="0" lang="zh-TW" altLang="en-US" b="1" dirty="0">
                  <a:solidFill>
                    <a:schemeClr val="bg1"/>
                  </a:solidFill>
                  <a:latin typeface="標楷體" pitchFamily="65" charset="-120"/>
                  <a:ea typeface="標楷體" pitchFamily="65" charset="-120"/>
                </a:rPr>
                <a:t>探索人生體驗，尋找人生方向</a:t>
              </a:r>
              <a:endParaRPr kumimoji="0" lang="zh-TW" altLang="en-US" b="1" dirty="0">
                <a:latin typeface="標楷體" pitchFamily="65" charset="-120"/>
                <a:ea typeface="標楷體" pitchFamily="65" charset="-120"/>
              </a:endParaRPr>
            </a:p>
            <a:p>
              <a:pPr>
                <a:defRPr/>
              </a:pPr>
              <a:endParaRPr kumimoji="0" lang="zh-TW" altLang="en-US" b="1" dirty="0">
                <a:solidFill>
                  <a:schemeClr val="bg1"/>
                </a:solidFill>
                <a:latin typeface="標楷體" pitchFamily="65" charset="-120"/>
                <a:ea typeface="標楷體" pitchFamily="65" charset="-120"/>
              </a:endParaRPr>
            </a:p>
          </p:txBody>
        </p:sp>
        <p:sp>
          <p:nvSpPr>
            <p:cNvPr id="11" name="圓角矩形 10"/>
            <p:cNvSpPr/>
            <p:nvPr/>
          </p:nvSpPr>
          <p:spPr bwMode="auto">
            <a:xfrm>
              <a:off x="2714520" y="3356995"/>
              <a:ext cx="4572276" cy="714569"/>
            </a:xfrm>
            <a:prstGeom prst="roundRect">
              <a:avLst/>
            </a:prstGeom>
            <a:solidFill>
              <a:srgbClr val="FF9900"/>
            </a:solidFill>
            <a:ln w="9525" cap="flat" cmpd="sng" algn="ctr">
              <a:solidFill>
                <a:schemeClr val="tx1"/>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a:defRPr/>
              </a:pPr>
              <a:r>
                <a:rPr kumimoji="0" lang="zh-TW" altLang="en-US" b="1" dirty="0">
                  <a:solidFill>
                    <a:schemeClr val="bg1"/>
                  </a:solidFill>
                  <a:latin typeface="標楷體" pitchFamily="65" charset="-120"/>
                  <a:ea typeface="標楷體" pitchFamily="65" charset="-120"/>
                </a:rPr>
                <a:t>大三職場與生命體驗（</a:t>
              </a:r>
              <a:r>
                <a:rPr kumimoji="0" lang="en-US" altLang="zh-TW" b="1" dirty="0">
                  <a:solidFill>
                    <a:schemeClr val="bg1"/>
                  </a:solidFill>
                  <a:latin typeface="標楷體" pitchFamily="65" charset="-120"/>
                  <a:ea typeface="標楷體" pitchFamily="65" charset="-120"/>
                </a:rPr>
                <a:t>experience</a:t>
              </a:r>
              <a:r>
                <a:rPr kumimoji="0" lang="zh-TW" altLang="en-US" b="1" dirty="0">
                  <a:solidFill>
                    <a:schemeClr val="bg1"/>
                  </a:solidFill>
                  <a:latin typeface="標楷體" pitchFamily="65" charset="-120"/>
                  <a:ea typeface="標楷體" pitchFamily="65" charset="-120"/>
                </a:rPr>
                <a:t>）階段：</a:t>
              </a:r>
              <a:r>
                <a:rPr kumimoji="0" lang="en-US" altLang="zh-TW" b="1" dirty="0">
                  <a:solidFill>
                    <a:schemeClr val="bg1"/>
                  </a:solidFill>
                  <a:latin typeface="標楷體" pitchFamily="65" charset="-120"/>
                  <a:ea typeface="標楷體" pitchFamily="65" charset="-120"/>
                </a:rPr>
                <a:t/>
              </a:r>
              <a:br>
                <a:rPr kumimoji="0" lang="en-US" altLang="zh-TW" b="1" dirty="0">
                  <a:solidFill>
                    <a:schemeClr val="bg1"/>
                  </a:solidFill>
                  <a:latin typeface="標楷體" pitchFamily="65" charset="-120"/>
                  <a:ea typeface="標楷體" pitchFamily="65" charset="-120"/>
                </a:rPr>
              </a:br>
              <a:r>
                <a:rPr kumimoji="0" lang="zh-TW" altLang="en-US" b="1" dirty="0">
                  <a:solidFill>
                    <a:schemeClr val="bg1"/>
                  </a:solidFill>
                  <a:latin typeface="標楷體" pitchFamily="65" charset="-120"/>
                  <a:ea typeface="標楷體" pitchFamily="65" charset="-120"/>
                </a:rPr>
                <a:t>提供體驗學習，確認專業取向</a:t>
              </a:r>
            </a:p>
          </p:txBody>
        </p:sp>
        <p:sp>
          <p:nvSpPr>
            <p:cNvPr id="12" name="圓角矩形 11"/>
            <p:cNvSpPr/>
            <p:nvPr/>
          </p:nvSpPr>
          <p:spPr bwMode="auto">
            <a:xfrm>
              <a:off x="3428748" y="2714620"/>
              <a:ext cx="4572276" cy="643849"/>
            </a:xfrm>
            <a:prstGeom prst="roundRect">
              <a:avLst/>
            </a:prstGeom>
            <a:solidFill>
              <a:srgbClr val="660066"/>
            </a:solidFill>
            <a:ln w="9525" cap="flat" cmpd="sng" algn="ctr">
              <a:solidFill>
                <a:schemeClr val="tx1">
                  <a:lumMod val="50000"/>
                </a:schemeClr>
              </a:solidFill>
              <a:prstDash val="solid"/>
              <a:round/>
              <a:headEnd type="none" w="med" len="med"/>
              <a:tailEnd type="none" w="med" len="med"/>
            </a:ln>
            <a:effectLst>
              <a:outerShdw blurRad="50800" dist="38100" dir="10800000" algn="r" rotWithShape="0">
                <a:prstClr val="black">
                  <a:alpha val="40000"/>
                </a:prstClr>
              </a:outerShdw>
            </a:effectLst>
          </p:spPr>
          <p:txBody>
            <a:bodyPr/>
            <a:lstStyle/>
            <a:p>
              <a:pPr fontAlgn="auto">
                <a:lnSpc>
                  <a:spcPct val="90000"/>
                </a:lnSpc>
                <a:spcBef>
                  <a:spcPts val="1800"/>
                </a:spcBef>
                <a:spcAft>
                  <a:spcPts val="0"/>
                </a:spcAft>
                <a:defRPr/>
              </a:pPr>
              <a:r>
                <a:rPr kumimoji="0" lang="zh-TW" altLang="en-US" b="1" dirty="0">
                  <a:solidFill>
                    <a:schemeClr val="bg1"/>
                  </a:solidFill>
                  <a:latin typeface="標楷體" pitchFamily="65" charset="-120"/>
                  <a:ea typeface="標楷體" pitchFamily="65" charset="-120"/>
                </a:rPr>
                <a:t>大四職涯轉銜（</a:t>
              </a:r>
              <a:r>
                <a:rPr kumimoji="0" lang="en-US" altLang="zh-TW" b="1" dirty="0">
                  <a:solidFill>
                    <a:schemeClr val="bg1"/>
                  </a:solidFill>
                  <a:latin typeface="標楷體" pitchFamily="65" charset="-120"/>
                  <a:ea typeface="標楷體" pitchFamily="65" charset="-120"/>
                </a:rPr>
                <a:t>transition</a:t>
              </a:r>
              <a:r>
                <a:rPr kumimoji="0" lang="zh-TW" altLang="en-US" b="1" dirty="0">
                  <a:solidFill>
                    <a:schemeClr val="bg1"/>
                  </a:solidFill>
                  <a:latin typeface="標楷體" pitchFamily="65" charset="-120"/>
                  <a:ea typeface="標楷體" pitchFamily="65" charset="-120"/>
                </a:rPr>
                <a:t>）階段：</a:t>
              </a:r>
              <a:r>
                <a:rPr kumimoji="0" lang="en-US" altLang="zh-TW" b="1" dirty="0">
                  <a:solidFill>
                    <a:schemeClr val="bg1"/>
                  </a:solidFill>
                  <a:latin typeface="標楷體" pitchFamily="65" charset="-120"/>
                  <a:ea typeface="標楷體" pitchFamily="65" charset="-120"/>
                </a:rPr>
                <a:t/>
              </a:r>
              <a:br>
                <a:rPr kumimoji="0" lang="en-US" altLang="zh-TW" b="1" dirty="0">
                  <a:solidFill>
                    <a:schemeClr val="bg1"/>
                  </a:solidFill>
                  <a:latin typeface="標楷體" pitchFamily="65" charset="-120"/>
                  <a:ea typeface="標楷體" pitchFamily="65" charset="-120"/>
                </a:rPr>
              </a:br>
              <a:r>
                <a:rPr kumimoji="0" lang="zh-TW" altLang="en-US" b="1" dirty="0">
                  <a:solidFill>
                    <a:schemeClr val="bg1"/>
                  </a:solidFill>
                  <a:latin typeface="標楷體" pitchFamily="65" charset="-120"/>
                  <a:ea typeface="標楷體" pitchFamily="65" charset="-120"/>
                </a:rPr>
                <a:t>完成各項準備，走向就業或升學道路</a:t>
              </a: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94" y="319444"/>
            <a:ext cx="9144000" cy="832330"/>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chemeClr val="tx2">
                  <a:lumMod val="75000"/>
                </a:scheme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3" name="投影片編號版面配置區 3"/>
          <p:cNvSpPr>
            <a:spLocks noGrp="1"/>
          </p:cNvSpPr>
          <p:nvPr>
            <p:ph type="sldNum" sz="quarter" idx="12"/>
          </p:nvPr>
        </p:nvSpPr>
        <p:spPr>
          <a:xfrm>
            <a:off x="6553200" y="6400800"/>
            <a:ext cx="2133600" cy="320675"/>
          </a:xfrm>
        </p:spPr>
        <p:txBody>
          <a:bodyPr/>
          <a:lstStyle/>
          <a:p>
            <a:pPr algn="ctr">
              <a:defRPr/>
            </a:pPr>
            <a:fld id="{9C8E711F-F448-4EA0-90CA-6FF9408B5630}" type="slidenum">
              <a:rPr lang="ko-KR" altLang="en-US" smtClean="0">
                <a:latin typeface="標楷體" pitchFamily="65" charset="-120"/>
              </a:rPr>
              <a:pPr algn="ctr">
                <a:defRPr/>
              </a:pPr>
              <a:t>35</a:t>
            </a:fld>
            <a:endParaRPr lang="en-US" altLang="ko-KR">
              <a:latin typeface="標楷體" pitchFamily="65" charset="-120"/>
              <a:ea typeface="標楷體" pitchFamily="65" charset="-120"/>
            </a:endParaRPr>
          </a:p>
        </p:txBody>
      </p:sp>
      <p:sp>
        <p:nvSpPr>
          <p:cNvPr id="5" name="Rectangle 2"/>
          <p:cNvSpPr txBox="1">
            <a:spLocks noChangeArrowheads="1"/>
          </p:cNvSpPr>
          <p:nvPr/>
        </p:nvSpPr>
        <p:spPr>
          <a:xfrm>
            <a:off x="179388" y="476250"/>
            <a:ext cx="7572375" cy="785813"/>
          </a:xfrm>
          <a:prstGeom prst="rect">
            <a:avLst/>
          </a:prstGeom>
        </p:spPr>
        <p:txBody>
          <a:bodyPr/>
          <a:lstStyle/>
          <a:p>
            <a:pPr algn="ctr"/>
            <a:r>
              <a:rPr lang="en-US" altLang="zh-TW" sz="2400" b="1">
                <a:solidFill>
                  <a:srgbClr val="000000"/>
                </a:solidFill>
                <a:latin typeface="標楷體" pitchFamily="65" charset="-120"/>
                <a:ea typeface="標楷體" pitchFamily="65" charset="-120"/>
              </a:rPr>
              <a:t>5-3 </a:t>
            </a:r>
            <a:r>
              <a:rPr lang="zh-TW" altLang="en-US" sz="2400" b="1">
                <a:solidFill>
                  <a:srgbClr val="000000"/>
                </a:solidFill>
                <a:latin typeface="標楷體" pitchFamily="65" charset="-120"/>
                <a:ea typeface="標楷體" pitchFamily="65" charset="-120"/>
              </a:rPr>
              <a:t>充實自我：培育楷模的公民品格，強化優質的就業能力</a:t>
            </a:r>
          </a:p>
        </p:txBody>
      </p:sp>
      <p:graphicFrame>
        <p:nvGraphicFramePr>
          <p:cNvPr id="2" name="資料庫圖表 1"/>
          <p:cNvGraphicFramePr/>
          <p:nvPr/>
        </p:nvGraphicFramePr>
        <p:xfrm>
          <a:off x="468313" y="1557338"/>
          <a:ext cx="8229600" cy="475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Grp="1"/>
          </p:cNvSpPr>
          <p:nvPr>
            <p:ph type="title"/>
          </p:nvPr>
        </p:nvSpPr>
        <p:spPr/>
        <p:txBody>
          <a:bodyPr/>
          <a:lstStyle/>
          <a:p>
            <a:r>
              <a:rPr lang="en-US" altLang="zh-TW" smtClean="0">
                <a:solidFill>
                  <a:schemeClr val="tx2"/>
                </a:solidFill>
                <a:latin typeface="標楷體" pitchFamily="65" charset="-120"/>
                <a:ea typeface="標楷體" pitchFamily="65" charset="-120"/>
              </a:rPr>
              <a:t>5-4   </a:t>
            </a:r>
            <a:r>
              <a:rPr lang="zh-TW" altLang="en-US" smtClean="0">
                <a:solidFill>
                  <a:schemeClr val="tx2"/>
                </a:solidFill>
                <a:latin typeface="標楷體" pitchFamily="65" charset="-120"/>
                <a:ea typeface="標楷體" pitchFamily="65" charset="-120"/>
              </a:rPr>
              <a:t>共勉的話</a:t>
            </a:r>
          </a:p>
        </p:txBody>
      </p:sp>
      <p:sp>
        <p:nvSpPr>
          <p:cNvPr id="1319939" name="Rectangle 3"/>
          <p:cNvSpPr>
            <a:spLocks noGrp="1"/>
          </p:cNvSpPr>
          <p:nvPr>
            <p:ph type="body" idx="1"/>
          </p:nvPr>
        </p:nvSpPr>
        <p:spPr/>
        <p:txBody>
          <a:bodyPr/>
          <a:lstStyle/>
          <a:p>
            <a:r>
              <a:rPr lang="zh-TW" altLang="en-US" smtClean="0">
                <a:solidFill>
                  <a:schemeClr val="tx2"/>
                </a:solidFill>
                <a:ea typeface="標楷體" pitchFamily="65" charset="-120"/>
              </a:rPr>
              <a:t>機會是給有充分準備的人</a:t>
            </a:r>
          </a:p>
          <a:p>
            <a:pPr>
              <a:buFont typeface="Arial" charset="0"/>
              <a:buNone/>
            </a:pPr>
            <a:endParaRPr lang="zh-TW" altLang="en-US" smtClean="0">
              <a:solidFill>
                <a:schemeClr val="tx2"/>
              </a:solidFill>
              <a:ea typeface="標楷體" pitchFamily="65" charset="-120"/>
            </a:endParaRPr>
          </a:p>
          <a:p>
            <a:r>
              <a:rPr lang="zh-TW" altLang="en-US" smtClean="0">
                <a:solidFill>
                  <a:schemeClr val="tx2"/>
                </a:solidFill>
                <a:ea typeface="標楷體" pitchFamily="65" charset="-120"/>
              </a:rPr>
              <a:t>有實力不怕沒有前途</a:t>
            </a:r>
          </a:p>
          <a:p>
            <a:endParaRPr lang="zh-TW" altLang="en-US" smtClean="0">
              <a:solidFill>
                <a:schemeClr val="tx2"/>
              </a:solidFill>
              <a:ea typeface="標楷體" pitchFamily="65" charset="-120"/>
            </a:endParaRPr>
          </a:p>
          <a:p>
            <a:r>
              <a:rPr lang="zh-TW" altLang="en-US" smtClean="0">
                <a:solidFill>
                  <a:schemeClr val="tx2"/>
                </a:solidFill>
                <a:ea typeface="標楷體" pitchFamily="65" charset="-120"/>
              </a:rPr>
              <a:t>不擔任教師仍然有許多選擇</a:t>
            </a:r>
          </a:p>
        </p:txBody>
      </p:sp>
      <p:pic>
        <p:nvPicPr>
          <p:cNvPr id="1319940" name="Picture 4" descr="P1080352"/>
          <p:cNvPicPr>
            <a:picLocks noChangeAspect="1" noChangeArrowheads="1"/>
          </p:cNvPicPr>
          <p:nvPr/>
        </p:nvPicPr>
        <p:blipFill>
          <a:blip r:embed="rId2"/>
          <a:srcRect/>
          <a:stretch>
            <a:fillRect/>
          </a:stretch>
        </p:blipFill>
        <p:spPr bwMode="auto">
          <a:xfrm>
            <a:off x="5795963" y="2349500"/>
            <a:ext cx="3348037" cy="431958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4817" name="圖片 2" descr="背景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矩形 3"/>
          <p:cNvSpPr/>
          <p:nvPr/>
        </p:nvSpPr>
        <p:spPr>
          <a:xfrm>
            <a:off x="1990725" y="2565400"/>
            <a:ext cx="5213350" cy="1189038"/>
          </a:xfrm>
          <a:prstGeom prst="rect">
            <a:avLst/>
          </a:prstGeom>
        </p:spPr>
        <p:txBody>
          <a:bodyPr wrap="none">
            <a:spAutoFit/>
          </a:bodyPr>
          <a:lstStyle/>
          <a:p>
            <a:pPr marL="342900" indent="-342900" algn="ctr">
              <a:spcBef>
                <a:spcPct val="20000"/>
              </a:spcBef>
              <a:buFont typeface="Wingdings" pitchFamily="2" charset="2"/>
              <a:buNone/>
            </a:pPr>
            <a:r>
              <a:rPr lang="zh-TW" altLang="en-US" sz="7200">
                <a:solidFill>
                  <a:srgbClr val="FF5050"/>
                </a:solidFill>
                <a:latin typeface="標楷體" pitchFamily="65" charset="-120"/>
                <a:ea typeface="標楷體" pitchFamily="65" charset="-120"/>
              </a:rPr>
              <a:t>共 同 互 勉</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65890" name="Picture 2" descr="J:\圖片1.jpg"/>
          <p:cNvPicPr>
            <a:picLocks noChangeAspect="1" noChangeArrowheads="1"/>
          </p:cNvPicPr>
          <p:nvPr/>
        </p:nvPicPr>
        <p:blipFill>
          <a:blip r:embed="rId3"/>
          <a:srcRect/>
          <a:stretch>
            <a:fillRect/>
          </a:stretch>
        </p:blipFill>
        <p:spPr bwMode="auto">
          <a:xfrm>
            <a:off x="323850" y="1441450"/>
            <a:ext cx="8064500" cy="5416550"/>
          </a:xfrm>
          <a:prstGeom prst="rect">
            <a:avLst/>
          </a:prstGeom>
          <a:noFill/>
          <a:ln w="9525">
            <a:noFill/>
            <a:miter lim="800000"/>
            <a:headEnd/>
            <a:tailEnd/>
          </a:ln>
        </p:spPr>
      </p:pic>
      <p:sp>
        <p:nvSpPr>
          <p:cNvPr id="13" name="Oval 5"/>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solidFill>
                  <a:prstClr val="white"/>
                </a:solidFill>
              </a:rPr>
              <a:t>       </a:t>
            </a:r>
          </a:p>
        </p:txBody>
      </p:sp>
      <p:sp>
        <p:nvSpPr>
          <p:cNvPr id="165894" name="Title 1"/>
          <p:cNvSpPr txBox="1">
            <a:spLocks/>
          </p:cNvSpPr>
          <p:nvPr/>
        </p:nvSpPr>
        <p:spPr bwMode="auto">
          <a:xfrm>
            <a:off x="34925" y="765175"/>
            <a:ext cx="9037638" cy="1143000"/>
          </a:xfrm>
          <a:prstGeom prst="rect">
            <a:avLst/>
          </a:prstGeom>
          <a:noFill/>
          <a:ln w="9525">
            <a:noFill/>
            <a:miter lim="800000"/>
            <a:headEnd/>
            <a:tailEnd/>
          </a:ln>
        </p:spPr>
        <p:txBody>
          <a:bodyPr/>
          <a:lstStyle/>
          <a:p>
            <a:pPr algn="ctr" eaLnBrk="0" hangingPunct="0"/>
            <a:r>
              <a:rPr lang="zh-TW" altLang="en-US" sz="3300" b="1">
                <a:solidFill>
                  <a:schemeClr val="tx2"/>
                </a:solidFill>
                <a:latin typeface="標楷體" pitchFamily="65" charset="-120"/>
                <a:ea typeface="標楷體" pitchFamily="65" charset="-120"/>
              </a:rPr>
              <a:t>一所轉型中的教育大學，迎向全球化的變革時代</a:t>
            </a:r>
            <a:endParaRPr lang="zh-TW" altLang="en-US" sz="3300" b="1">
              <a:solidFill>
                <a:schemeClr val="tx2"/>
              </a:solidFill>
            </a:endParaRPr>
          </a:p>
        </p:txBody>
      </p:sp>
      <p:sp>
        <p:nvSpPr>
          <p:cNvPr id="9" name="TextBox 11"/>
          <p:cNvSpPr txBox="1">
            <a:spLocks noChangeArrowheads="1"/>
          </p:cNvSpPr>
          <p:nvPr/>
        </p:nvSpPr>
        <p:spPr bwMode="auto">
          <a:xfrm>
            <a:off x="755650" y="1498600"/>
            <a:ext cx="7777163" cy="5510213"/>
          </a:xfrm>
          <a:prstGeom prst="rect">
            <a:avLst/>
          </a:prstGeom>
          <a:noFill/>
          <a:ln w="9525">
            <a:noFill/>
            <a:miter lim="800000"/>
            <a:headEnd/>
            <a:tailEnd/>
          </a:ln>
        </p:spPr>
        <p:txBody>
          <a:bodyPr>
            <a:spAutoFit/>
          </a:bodyPr>
          <a:lstStyle/>
          <a:p>
            <a:pPr algn="r"/>
            <a:endParaRPr lang="en-US" altLang="zh-TW" sz="3200" b="1">
              <a:latin typeface="標楷體" pitchFamily="65" charset="-120"/>
              <a:ea typeface="標楷體" pitchFamily="65" charset="-120"/>
            </a:endParaRPr>
          </a:p>
          <a:p>
            <a:pPr algn="r"/>
            <a:endParaRPr lang="en-US" altLang="zh-TW" sz="3200" b="1">
              <a:latin typeface="標楷體" pitchFamily="65" charset="-120"/>
              <a:ea typeface="標楷體" pitchFamily="65" charset="-120"/>
            </a:endParaRPr>
          </a:p>
          <a:p>
            <a:pPr algn="r"/>
            <a:endParaRPr lang="en-US" altLang="zh-TW" sz="3200" b="1">
              <a:latin typeface="標楷體" pitchFamily="65" charset="-120"/>
              <a:ea typeface="標楷體" pitchFamily="65" charset="-120"/>
            </a:endParaRPr>
          </a:p>
          <a:p>
            <a:pPr algn="r"/>
            <a:endParaRPr lang="en-US" altLang="zh-TW" sz="3200" b="1">
              <a:latin typeface="標楷體" pitchFamily="65" charset="-120"/>
              <a:ea typeface="標楷體" pitchFamily="65" charset="-120"/>
            </a:endParaRPr>
          </a:p>
          <a:p>
            <a:pPr algn="r"/>
            <a:endParaRPr lang="en-US" altLang="zh-TW" sz="3200" b="1">
              <a:latin typeface="標楷體" pitchFamily="65" charset="-120"/>
              <a:ea typeface="標楷體" pitchFamily="65" charset="-120"/>
            </a:endParaRPr>
          </a:p>
          <a:p>
            <a:pPr algn="r"/>
            <a:endParaRPr lang="en-US" altLang="zh-TW" sz="3200" b="1">
              <a:latin typeface="標楷體" pitchFamily="65" charset="-120"/>
              <a:ea typeface="標楷體" pitchFamily="65" charset="-120"/>
            </a:endParaRPr>
          </a:p>
          <a:p>
            <a:pPr algn="r"/>
            <a:endParaRPr lang="en-US" altLang="zh-TW" sz="3200" b="1">
              <a:latin typeface="標楷體" pitchFamily="65" charset="-120"/>
              <a:ea typeface="標楷體" pitchFamily="65" charset="-120"/>
            </a:endParaRPr>
          </a:p>
          <a:p>
            <a:pPr algn="r"/>
            <a:endParaRPr lang="en-US" altLang="zh-TW" sz="3200" b="1">
              <a:latin typeface="標楷體" pitchFamily="65" charset="-120"/>
              <a:ea typeface="標楷體" pitchFamily="65" charset="-120"/>
            </a:endParaRPr>
          </a:p>
          <a:p>
            <a:pPr algn="r"/>
            <a:r>
              <a:rPr lang="zh-TW" altLang="en-US" sz="3200" b="1">
                <a:latin typeface="標楷體" pitchFamily="65" charset="-120"/>
                <a:ea typeface="標楷體" pitchFamily="65" charset="-120"/>
              </a:rPr>
              <a:t>最重要的就是要以扎根臺灣的國際教育視野彰顯教育大學的重要性與優勢</a:t>
            </a:r>
            <a:endParaRPr lang="en-US" altLang="zh-TW" sz="3200" b="1">
              <a:latin typeface="標楷體" pitchFamily="65" charset="-120"/>
              <a:ea typeface="標楷體" pitchFamily="65" charset="-120"/>
            </a:endParaRPr>
          </a:p>
          <a:p>
            <a:pPr algn="r"/>
            <a:r>
              <a:rPr lang="zh-TW" altLang="en-US" sz="3200" b="1">
                <a:latin typeface="標楷體" pitchFamily="65" charset="-120"/>
                <a:ea typeface="標楷體" pitchFamily="65" charset="-120"/>
              </a:rPr>
              <a:t>以及突破教育大學侷限性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內容版面配置區 2"/>
          <p:cNvSpPr txBox="1">
            <a:spLocks/>
          </p:cNvSpPr>
          <p:nvPr/>
        </p:nvSpPr>
        <p:spPr bwMode="auto">
          <a:xfrm>
            <a:off x="107504" y="620688"/>
            <a:ext cx="4104456" cy="165618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lstStyle/>
          <a:p>
            <a:pPr marL="342900" indent="-342900" algn="ctr">
              <a:spcBef>
                <a:spcPct val="20000"/>
              </a:spcBef>
              <a:buFont typeface="Arial" charset="0"/>
              <a:buNone/>
              <a:defRPr/>
            </a:pPr>
            <a:r>
              <a:rPr lang="zh-TW" altLang="en-US" sz="1400" kern="0" dirty="0"/>
              <a:t>   </a:t>
            </a:r>
            <a:endParaRPr lang="zh-TW" altLang="en-US" sz="2000" kern="0" dirty="0"/>
          </a:p>
          <a:p>
            <a:pPr marL="342900" indent="-342900" algn="ctr">
              <a:spcBef>
                <a:spcPct val="20000"/>
              </a:spcBef>
              <a:buFont typeface="Arial" charset="0"/>
              <a:buNone/>
              <a:defRPr/>
            </a:pPr>
            <a:r>
              <a:rPr lang="zh-TW" altLang="en-US" sz="2400" b="1" kern="0" dirty="0">
                <a:latin typeface="標楷體" pitchFamily="65" charset="-120"/>
                <a:ea typeface="標楷體" pitchFamily="65" charset="-120"/>
              </a:rPr>
              <a:t>百年歷史的</a:t>
            </a:r>
            <a:endParaRPr lang="en-US" altLang="zh-TW" sz="2400" b="1" kern="0" dirty="0">
              <a:latin typeface="標楷體" pitchFamily="65" charset="-120"/>
              <a:ea typeface="標楷體" pitchFamily="65" charset="-120"/>
            </a:endParaRPr>
          </a:p>
          <a:p>
            <a:pPr marL="342900" indent="-342900" algn="ctr">
              <a:spcBef>
                <a:spcPct val="20000"/>
              </a:spcBef>
              <a:buFont typeface="Arial" charset="0"/>
              <a:buNone/>
              <a:defRPr/>
            </a:pPr>
            <a:r>
              <a:rPr lang="zh-TW" altLang="en-US" sz="2400" b="1" kern="0" dirty="0">
                <a:latin typeface="標楷體" pitchFamily="65" charset="-120"/>
                <a:ea typeface="標楷體" pitchFamily="65" charset="-120"/>
              </a:rPr>
              <a:t>臺中教育大學</a:t>
            </a:r>
          </a:p>
          <a:p>
            <a:pPr marL="342900" indent="-342900" algn="ctr">
              <a:spcBef>
                <a:spcPct val="20000"/>
              </a:spcBef>
              <a:buFont typeface="Arial" charset="0"/>
              <a:buNone/>
              <a:defRPr/>
            </a:pPr>
            <a:r>
              <a:rPr lang="zh-TW" altLang="en-US" sz="2400" b="1" kern="0" dirty="0">
                <a:latin typeface="標楷體" pitchFamily="65" charset="-120"/>
                <a:ea typeface="標楷體" pitchFamily="65" charset="-120"/>
              </a:rPr>
              <a:t>「動起來」與「亮起來」了</a:t>
            </a:r>
          </a:p>
          <a:p>
            <a:pPr marL="342900" indent="-342900" algn="ctr">
              <a:spcBef>
                <a:spcPct val="20000"/>
              </a:spcBef>
              <a:buFont typeface="Arial" charset="0"/>
              <a:buNone/>
              <a:defRPr/>
            </a:pPr>
            <a:endParaRPr lang="zh-TW" altLang="en-US" sz="2000" kern="0" dirty="0">
              <a:latin typeface="微軟正黑體" pitchFamily="34" charset="-120"/>
              <a:ea typeface="微軟正黑體" pitchFamily="34" charset="-120"/>
            </a:endParaRPr>
          </a:p>
          <a:p>
            <a:pPr marL="342900" indent="-342900" algn="ctr">
              <a:spcBef>
                <a:spcPct val="20000"/>
              </a:spcBef>
              <a:buFont typeface="Arial" charset="0"/>
              <a:buNone/>
              <a:defRPr/>
            </a:pPr>
            <a:r>
              <a:rPr lang="zh-TW" altLang="en-US" sz="1600" kern="0" dirty="0">
                <a:latin typeface="微軟正黑體" pitchFamily="34" charset="-120"/>
                <a:ea typeface="微軟正黑體" pitchFamily="34" charset="-120"/>
              </a:rPr>
              <a:t>　</a:t>
            </a:r>
          </a:p>
        </p:txBody>
      </p:sp>
      <p:graphicFrame>
        <p:nvGraphicFramePr>
          <p:cNvPr id="3" name="資料庫圖表 2"/>
          <p:cNvGraphicFramePr/>
          <p:nvPr/>
        </p:nvGraphicFramePr>
        <p:xfrm>
          <a:off x="1115616" y="853143"/>
          <a:ext cx="8928992" cy="5600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684" name="矩形 4"/>
          <p:cNvSpPr>
            <a:spLocks noChangeArrowheads="1"/>
          </p:cNvSpPr>
          <p:nvPr/>
        </p:nvSpPr>
        <p:spPr bwMode="auto">
          <a:xfrm>
            <a:off x="179512" y="4869160"/>
            <a:ext cx="3888432" cy="1865126"/>
          </a:xfrm>
          <a:prstGeom prst="rect">
            <a:avLst/>
          </a:prstGeom>
          <a:ln/>
          <a:extLst/>
        </p:spPr>
        <p:style>
          <a:lnRef idx="0">
            <a:schemeClr val="accent1"/>
          </a:lnRef>
          <a:fillRef idx="3">
            <a:schemeClr val="accent1"/>
          </a:fillRef>
          <a:effectRef idx="3">
            <a:schemeClr val="accent1"/>
          </a:effectRef>
          <a:fontRef idx="minor">
            <a:schemeClr val="lt1"/>
          </a:fontRef>
        </p:style>
        <p:txBody>
          <a:bodyPr>
            <a:spAutoFit/>
          </a:bodyPr>
          <a:lstStyle/>
          <a:p>
            <a:pPr algn="ctr">
              <a:lnSpc>
                <a:spcPct val="120000"/>
              </a:lnSpc>
              <a:buFont typeface="Arial" pitchFamily="34" charset="0"/>
              <a:buNone/>
              <a:defRPr/>
            </a:pPr>
            <a:r>
              <a:rPr kumimoji="0" lang="zh-TW" altLang="en-US" sz="2400" b="1" dirty="0">
                <a:latin typeface="標楷體" pitchFamily="65" charset="-120"/>
                <a:ea typeface="標楷體" pitchFamily="65" charset="-120"/>
              </a:rPr>
              <a:t>學校以精緻作為</a:t>
            </a:r>
            <a:endParaRPr kumimoji="0" lang="en-US" altLang="zh-TW" sz="2400" b="1" dirty="0">
              <a:latin typeface="標楷體" pitchFamily="65" charset="-120"/>
              <a:ea typeface="標楷體" pitchFamily="65" charset="-120"/>
            </a:endParaRPr>
          </a:p>
          <a:p>
            <a:pPr algn="ctr">
              <a:lnSpc>
                <a:spcPct val="120000"/>
              </a:lnSpc>
              <a:buFont typeface="Arial" pitchFamily="34" charset="0"/>
              <a:buNone/>
              <a:defRPr/>
            </a:pPr>
            <a:r>
              <a:rPr kumimoji="0" lang="zh-TW" altLang="en-US" sz="2400" b="1" dirty="0">
                <a:latin typeface="標楷體" pitchFamily="65" charset="-120"/>
                <a:ea typeface="標楷體" pitchFamily="65" charset="-120"/>
              </a:rPr>
              <a:t>創意思維</a:t>
            </a:r>
          </a:p>
          <a:p>
            <a:pPr algn="ctr">
              <a:lnSpc>
                <a:spcPct val="120000"/>
              </a:lnSpc>
              <a:buFont typeface="Arial" pitchFamily="34" charset="0"/>
              <a:buNone/>
              <a:defRPr/>
            </a:pPr>
            <a:r>
              <a:rPr kumimoji="0" lang="zh-TW" altLang="en-US" sz="2400" b="1" dirty="0">
                <a:latin typeface="標楷體" pitchFamily="65" charset="-120"/>
                <a:ea typeface="標楷體" pitchFamily="65" charset="-120"/>
              </a:rPr>
              <a:t>嶄新視野為理念</a:t>
            </a:r>
            <a:endParaRPr kumimoji="0" lang="en-US" altLang="zh-TW" sz="2400" b="1" dirty="0">
              <a:latin typeface="標楷體" pitchFamily="65" charset="-120"/>
              <a:ea typeface="標楷體" pitchFamily="65" charset="-120"/>
            </a:endParaRPr>
          </a:p>
          <a:p>
            <a:pPr algn="ctr">
              <a:lnSpc>
                <a:spcPct val="120000"/>
              </a:lnSpc>
              <a:buFont typeface="Arial" pitchFamily="34" charset="0"/>
              <a:buNone/>
              <a:defRPr/>
            </a:pPr>
            <a:r>
              <a:rPr kumimoji="0" lang="zh-TW" altLang="en-US" sz="2400" b="1" dirty="0">
                <a:latin typeface="標楷體" pitchFamily="65" charset="-120"/>
                <a:ea typeface="標楷體" pitchFamily="65" charset="-120"/>
              </a:rPr>
              <a:t>推動各項革新</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5" name="圖片 34" descr="求真樓.jpg"/>
          <p:cNvPicPr>
            <a:picLocks noChangeAspect="1"/>
          </p:cNvPicPr>
          <p:nvPr/>
        </p:nvPicPr>
        <p:blipFill>
          <a:blip r:embed="rId3" cstate="print"/>
          <a:srcRect b="8126"/>
          <a:stretch>
            <a:fillRect/>
          </a:stretch>
        </p:blipFill>
        <p:spPr>
          <a:xfrm>
            <a:off x="6196070" y="3214686"/>
            <a:ext cx="3090838" cy="3786214"/>
          </a:xfrm>
          <a:prstGeom prst="rect">
            <a:avLst/>
          </a:prstGeom>
          <a:ln>
            <a:noFill/>
          </a:ln>
          <a:effectLst>
            <a:softEdge rad="127000"/>
          </a:effectLst>
        </p:spPr>
      </p:pic>
      <p:sp>
        <p:nvSpPr>
          <p:cNvPr id="36" name="Rectangle 3"/>
          <p:cNvSpPr txBox="1">
            <a:spLocks noChangeArrowheads="1"/>
          </p:cNvSpPr>
          <p:nvPr/>
        </p:nvSpPr>
        <p:spPr bwMode="auto">
          <a:xfrm>
            <a:off x="0" y="1143000"/>
            <a:ext cx="7143750" cy="3438525"/>
          </a:xfrm>
          <a:prstGeom prst="rect">
            <a:avLst/>
          </a:prstGeom>
          <a:noFill/>
          <a:ln w="9525">
            <a:noFill/>
            <a:miter lim="800000"/>
            <a:headEnd/>
            <a:tailEnd/>
          </a:ln>
        </p:spPr>
        <p:txBody>
          <a:bodyPr/>
          <a:lstStyle/>
          <a:p>
            <a:pPr marL="342900" indent="-342900" algn="ctr">
              <a:spcBef>
                <a:spcPct val="20000"/>
              </a:spcBef>
              <a:buFont typeface="Arial" charset="0"/>
              <a:buChar char="•"/>
              <a:defRPr/>
            </a:pPr>
            <a:endParaRPr lang="zh-TW" altLang="en-US" sz="3200">
              <a:latin typeface="微軟正黑體"/>
              <a:ea typeface="微軟正黑體"/>
              <a:cs typeface="微軟正黑體"/>
            </a:endParaRPr>
          </a:p>
          <a:p>
            <a:pPr marL="342900" indent="-342900" algn="ctr">
              <a:spcBef>
                <a:spcPct val="20000"/>
              </a:spcBef>
              <a:buFont typeface="Wingdings" pitchFamily="2" charset="2"/>
              <a:buNone/>
              <a:defRPr/>
            </a:pPr>
            <a:r>
              <a:rPr lang="zh-TW" altLang="en-US" sz="7200">
                <a:effectLst>
                  <a:outerShdw blurRad="38100" dist="38100" dir="2700000" algn="tl">
                    <a:srgbClr val="C0C0C0"/>
                  </a:outerShdw>
                </a:effectLst>
                <a:latin typeface="標楷體" pitchFamily="65" charset="-120"/>
                <a:ea typeface="標楷體" pitchFamily="65" charset="-120"/>
              </a:rPr>
              <a:t>貳、</a:t>
            </a:r>
            <a:endParaRPr lang="en-US" altLang="zh-TW" sz="7200">
              <a:effectLst>
                <a:outerShdw blurRad="38100" dist="38100" dir="2700000" algn="tl">
                  <a:srgbClr val="C0C0C0"/>
                </a:outerShdw>
              </a:effectLst>
              <a:latin typeface="標楷體" pitchFamily="65" charset="-120"/>
              <a:ea typeface="標楷體" pitchFamily="65" charset="-120"/>
            </a:endParaRPr>
          </a:p>
          <a:p>
            <a:pPr marL="342900" indent="-342900" algn="ctr">
              <a:spcBef>
                <a:spcPct val="20000"/>
              </a:spcBef>
              <a:buFont typeface="Wingdings" pitchFamily="2" charset="2"/>
              <a:buNone/>
              <a:defRPr/>
            </a:pPr>
            <a:r>
              <a:rPr lang="zh-TW" altLang="en-US" sz="7200">
                <a:effectLst>
                  <a:outerShdw blurRad="38100" dist="38100" dir="2700000" algn="tl">
                    <a:srgbClr val="C0C0C0"/>
                  </a:outerShdw>
                </a:effectLst>
                <a:latin typeface="標楷體" pitchFamily="65" charset="-120"/>
                <a:ea typeface="標楷體" pitchFamily="65" charset="-120"/>
              </a:rPr>
              <a:t>   學校自我定位</a:t>
            </a:r>
            <a:endParaRPr lang="ko-KR" altLang="en-US" sz="6600">
              <a:latin typeface="標楷體" pitchFamily="65" charset="-120"/>
              <a:ea typeface="Gulim" pitchFamily="34" charset="-127"/>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0" y="548680"/>
            <a:ext cx="9144000" cy="886842"/>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chemeClr val="tx2">
                  <a:lumMod val="75000"/>
                </a:scheme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70658" name="Rectangle 2"/>
          <p:cNvSpPr>
            <a:spLocks noChangeArrowheads="1"/>
          </p:cNvSpPr>
          <p:nvPr/>
        </p:nvSpPr>
        <p:spPr bwMode="black">
          <a:xfrm>
            <a:off x="1017588" y="525463"/>
            <a:ext cx="6840537" cy="958850"/>
          </a:xfrm>
          <a:prstGeom prst="rect">
            <a:avLst/>
          </a:prstGeom>
          <a:noFill/>
          <a:ln w="9525">
            <a:noFill/>
            <a:miter lim="800000"/>
            <a:headEnd/>
            <a:tailEnd/>
          </a:ln>
        </p:spPr>
        <p:txBody>
          <a:bodyPr anchor="ctr"/>
          <a:lstStyle/>
          <a:p>
            <a:pPr algn="ctr"/>
            <a:r>
              <a:rPr lang="zh-TW" altLang="zh-TW" sz="3600" b="1">
                <a:latin typeface="標楷體" pitchFamily="65" charset="-120"/>
                <a:ea typeface="標楷體" pitchFamily="65" charset="-120"/>
              </a:rPr>
              <a:t>2-1 學校自我定位</a:t>
            </a:r>
            <a:endParaRPr lang="zh-TW" altLang="en-US" sz="3600">
              <a:latin typeface="標楷體" pitchFamily="65" charset="-120"/>
              <a:ea typeface="標楷體" pitchFamily="65" charset="-120"/>
            </a:endParaRPr>
          </a:p>
        </p:txBody>
      </p:sp>
      <p:graphicFrame>
        <p:nvGraphicFramePr>
          <p:cNvPr id="10" name="資料庫圖表 9"/>
          <p:cNvGraphicFramePr/>
          <p:nvPr/>
        </p:nvGraphicFramePr>
        <p:xfrm>
          <a:off x="539552" y="3004938"/>
          <a:ext cx="8352928" cy="2728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9207" name="Picture 2" descr="國立臺中教育大學">
            <a:hlinkClick r:id="rId8"/>
          </p:cNvPr>
          <p:cNvPicPr>
            <a:picLocks noChangeAspect="1" noChangeArrowheads="1"/>
          </p:cNvPicPr>
          <p:nvPr/>
        </p:nvPicPr>
        <p:blipFill>
          <a:blip r:embed="rId9"/>
          <a:srcRect/>
          <a:stretch>
            <a:fillRect/>
          </a:stretch>
        </p:blipFill>
        <p:spPr bwMode="auto">
          <a:xfrm>
            <a:off x="3779838" y="1916113"/>
            <a:ext cx="4464050" cy="1192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0" y="548680"/>
            <a:ext cx="9144000" cy="886842"/>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chemeClr val="tx2">
                  <a:lumMod val="75000"/>
                </a:scheme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sp>
        <p:nvSpPr>
          <p:cNvPr id="70658" name="Rectangle 2"/>
          <p:cNvSpPr>
            <a:spLocks noChangeArrowheads="1"/>
          </p:cNvSpPr>
          <p:nvPr/>
        </p:nvSpPr>
        <p:spPr bwMode="black">
          <a:xfrm>
            <a:off x="1017588" y="525463"/>
            <a:ext cx="6840537" cy="958850"/>
          </a:xfrm>
          <a:prstGeom prst="rect">
            <a:avLst/>
          </a:prstGeom>
          <a:noFill/>
          <a:ln w="9525">
            <a:noFill/>
            <a:miter lim="800000"/>
            <a:headEnd/>
            <a:tailEnd/>
          </a:ln>
        </p:spPr>
        <p:txBody>
          <a:bodyPr anchor="ctr"/>
          <a:lstStyle/>
          <a:p>
            <a:pPr algn="ctr"/>
            <a:r>
              <a:rPr lang="en-US" altLang="zh-TW" sz="3200" b="1">
                <a:latin typeface="標楷體" pitchFamily="65" charset="-120"/>
                <a:ea typeface="標楷體" pitchFamily="65" charset="-120"/>
              </a:rPr>
              <a:t>2-2 </a:t>
            </a:r>
            <a:r>
              <a:rPr lang="zh-TW" altLang="zh-TW" sz="3200" b="1">
                <a:latin typeface="標楷體" pitchFamily="65" charset="-120"/>
                <a:ea typeface="標楷體" pitchFamily="65" charset="-120"/>
              </a:rPr>
              <a:t>學校依據自我定位，擬定校務發展計畫之過程與結果</a:t>
            </a:r>
            <a:endParaRPr lang="zh-TW" altLang="en-US" sz="3200">
              <a:latin typeface="標楷體" pitchFamily="65" charset="-120"/>
              <a:ea typeface="標楷體" pitchFamily="65" charset="-120"/>
            </a:endParaRPr>
          </a:p>
        </p:txBody>
      </p:sp>
      <p:graphicFrame>
        <p:nvGraphicFramePr>
          <p:cNvPr id="8" name="Content Placeholder 3"/>
          <p:cNvGraphicFramePr>
            <a:graphicFrameLocks/>
          </p:cNvGraphicFramePr>
          <p:nvPr/>
        </p:nvGraphicFramePr>
        <p:xfrm>
          <a:off x="762000" y="1671780"/>
          <a:ext cx="7620000" cy="4565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0" y="548680"/>
            <a:ext cx="9144000" cy="576858"/>
          </a:xfrm>
          <a:prstGeom prst="rect">
            <a:avLst/>
          </a:prstGeom>
          <a:gradFill flip="none" rotWithShape="1">
            <a:gsLst>
              <a:gs pos="100000">
                <a:srgbClr val="5E9EFF">
                  <a:alpha val="63000"/>
                </a:srgbClr>
              </a:gs>
              <a:gs pos="0">
                <a:srgbClr val="85C2FF">
                  <a:alpha val="15000"/>
                  <a:lumMod val="0"/>
                  <a:lumOff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4800" dirty="0">
              <a:solidFill>
                <a:schemeClr val="tx2">
                  <a:lumMod val="75000"/>
                </a:schemeClr>
              </a:solidFill>
              <a:effectLst>
                <a:outerShdw blurRad="50800" dist="38100" dir="18900000" algn="bl" rotWithShape="0">
                  <a:prstClr val="black">
                    <a:alpha val="40000"/>
                  </a:prstClr>
                </a:outerShdw>
              </a:effectLst>
              <a:latin typeface="標楷體" pitchFamily="65" charset="-120"/>
              <a:ea typeface="標楷體" pitchFamily="65" charset="-120"/>
            </a:endParaRPr>
          </a:p>
        </p:txBody>
      </p:sp>
      <p:graphicFrame>
        <p:nvGraphicFramePr>
          <p:cNvPr id="8" name="資料庫圖表 7"/>
          <p:cNvGraphicFramePr/>
          <p:nvPr/>
        </p:nvGraphicFramePr>
        <p:xfrm>
          <a:off x="326995" y="1790690"/>
          <a:ext cx="8286776" cy="4714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2278" name="矩形 8"/>
          <p:cNvSpPr>
            <a:spLocks noChangeArrowheads="1"/>
          </p:cNvSpPr>
          <p:nvPr/>
        </p:nvSpPr>
        <p:spPr bwMode="auto">
          <a:xfrm>
            <a:off x="285750" y="1125538"/>
            <a:ext cx="8858250" cy="641350"/>
          </a:xfrm>
          <a:prstGeom prst="rect">
            <a:avLst/>
          </a:prstGeom>
          <a:noFill/>
          <a:ln w="9525">
            <a:noFill/>
            <a:miter lim="800000"/>
            <a:headEnd/>
            <a:tailEnd/>
          </a:ln>
        </p:spPr>
        <p:txBody>
          <a:bodyPr>
            <a:spAutoFit/>
          </a:bodyPr>
          <a:lstStyle/>
          <a:p>
            <a:r>
              <a:rPr kumimoji="0" lang="en-US" altLang="zh-TW" b="1">
                <a:solidFill>
                  <a:srgbClr val="FF0000"/>
                </a:solidFill>
                <a:latin typeface="標楷體" pitchFamily="65" charset="-120"/>
                <a:ea typeface="標楷體" pitchFamily="65" charset="-120"/>
              </a:rPr>
              <a:t>IN</a:t>
            </a:r>
            <a:r>
              <a:rPr kumimoji="0" lang="en-US" altLang="zh-TW" b="1" baseline="30000">
                <a:solidFill>
                  <a:srgbClr val="FF0000"/>
                </a:solidFill>
                <a:latin typeface="標楷體" pitchFamily="65" charset="-120"/>
                <a:ea typeface="標楷體" pitchFamily="65" charset="-120"/>
              </a:rPr>
              <a:t>2</a:t>
            </a:r>
            <a:r>
              <a:rPr kumimoji="0" lang="zh-TW" altLang="en-US" b="1">
                <a:solidFill>
                  <a:srgbClr val="FF0000"/>
                </a:solidFill>
                <a:latin typeface="標楷體" pitchFamily="65" charset="-120"/>
                <a:ea typeface="標楷體" pitchFamily="65" charset="-120"/>
              </a:rPr>
              <a:t>之精髓：</a:t>
            </a:r>
          </a:p>
          <a:p>
            <a:r>
              <a:rPr kumimoji="0" lang="zh-TW" altLang="en-US" b="1">
                <a:latin typeface="標楷體" pitchFamily="65" charset="-120"/>
                <a:ea typeface="標楷體" pitchFamily="65" charset="-120"/>
              </a:rPr>
              <a:t>「學校與學生全面心智提升，讓國立臺中教育大學時時進步革新」，成為卓越大學。</a:t>
            </a:r>
          </a:p>
        </p:txBody>
      </p:sp>
      <p:pic>
        <p:nvPicPr>
          <p:cNvPr id="11" name="圖片 1"/>
          <p:cNvPicPr>
            <a:picLocks noChangeAspect="1" noChangeArrowheads="1"/>
          </p:cNvPicPr>
          <p:nvPr/>
        </p:nvPicPr>
        <p:blipFill>
          <a:blip r:embed="rId8" cstate="print"/>
          <a:srcRect/>
          <a:stretch>
            <a:fillRect/>
          </a:stretch>
        </p:blipFill>
        <p:spPr bwMode="auto">
          <a:xfrm>
            <a:off x="7884368" y="1917130"/>
            <a:ext cx="1072480" cy="1799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2280" name="Rectangle 2"/>
          <p:cNvSpPr>
            <a:spLocks noChangeArrowheads="1"/>
          </p:cNvSpPr>
          <p:nvPr/>
        </p:nvSpPr>
        <p:spPr bwMode="black">
          <a:xfrm>
            <a:off x="-7938" y="260350"/>
            <a:ext cx="9144001" cy="958850"/>
          </a:xfrm>
          <a:prstGeom prst="rect">
            <a:avLst/>
          </a:prstGeom>
          <a:noFill/>
          <a:ln w="9525">
            <a:noFill/>
            <a:miter lim="800000"/>
            <a:headEnd/>
            <a:tailEnd/>
          </a:ln>
        </p:spPr>
        <p:txBody>
          <a:bodyPr anchor="ctr"/>
          <a:lstStyle/>
          <a:p>
            <a:r>
              <a:rPr lang="en-US" altLang="zh-TW" sz="2800" b="1">
                <a:latin typeface="標楷體" pitchFamily="65" charset="-120"/>
                <a:ea typeface="標楷體" pitchFamily="65" charset="-120"/>
              </a:rPr>
              <a:t>2-3 </a:t>
            </a:r>
            <a:r>
              <a:rPr lang="zh-TW" altLang="zh-TW" sz="2800" b="1">
                <a:latin typeface="標楷體" pitchFamily="65" charset="-120"/>
                <a:ea typeface="標楷體" pitchFamily="65" charset="-120"/>
              </a:rPr>
              <a:t>學校依據自我定位，擬定校務發展計畫之過程與結果</a:t>
            </a:r>
            <a:endParaRPr lang="zh-TW" altLang="en-US" sz="2800" b="1">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佈景主題">
  <a:themeElements>
    <a:clrScheme name="1_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佈景主題">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4_Office 佈景主題">
  <a:themeElements>
    <a:clrScheme name="1_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佈景主題">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5_Office 佈景主題">
  <a:themeElements>
    <a:clrScheme name="1_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佈景主題">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1_Office 佈景主題">
  <a:themeElements>
    <a:clrScheme name="1_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佈景主題">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0_Office 佈景主題">
  <a:themeElements>
    <a:clrScheme name="1_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佈景主題">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佈景主題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3092</TotalTime>
  <Words>2518</Words>
  <Application>Microsoft Office PowerPoint</Application>
  <PresentationFormat>On-screen Show (4:3)</PresentationFormat>
  <Paragraphs>200</Paragraphs>
  <Slides>37</Slides>
  <Notes>1</Notes>
  <HiddenSlides>0</HiddenSlides>
  <MMClips>0</MMClips>
  <ScaleCrop>false</ScaleCrop>
  <HeadingPairs>
    <vt:vector size="6" baseType="variant">
      <vt:variant>
        <vt:lpstr>使用字型</vt:lpstr>
      </vt:variant>
      <vt:variant>
        <vt:i4>8</vt:i4>
      </vt:variant>
      <vt:variant>
        <vt:lpstr>簡報設計範本</vt:lpstr>
      </vt:variant>
      <vt:variant>
        <vt:i4>6</vt:i4>
      </vt:variant>
      <vt:variant>
        <vt:lpstr>投影片標題</vt:lpstr>
      </vt:variant>
      <vt:variant>
        <vt:i4>37</vt:i4>
      </vt:variant>
    </vt:vector>
  </HeadingPairs>
  <TitlesOfParts>
    <vt:vector size="51" baseType="lpstr">
      <vt:lpstr>Calibri</vt:lpstr>
      <vt:lpstr>新細明體</vt:lpstr>
      <vt:lpstr>Arial</vt:lpstr>
      <vt:lpstr>標楷體</vt:lpstr>
      <vt:lpstr>微軟正黑體</vt:lpstr>
      <vt:lpstr>Gulim</vt:lpstr>
      <vt:lpstr>Wingdings</vt:lpstr>
      <vt:lpstr>Times New Roman</vt:lpstr>
      <vt:lpstr>Office 佈景主題</vt:lpstr>
      <vt:lpstr>1_Office 佈景主題</vt:lpstr>
      <vt:lpstr>44_Office 佈景主題</vt:lpstr>
      <vt:lpstr>45_Office 佈景主題</vt:lpstr>
      <vt:lpstr>61_Office 佈景主題</vt:lpstr>
      <vt:lpstr>70_Office 佈景主題</vt:lpstr>
      <vt:lpstr>國立臺中教育大學</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4-7  心理要有準備之觀念</vt:lpstr>
      <vt:lpstr>4-8  如何學習</vt:lpstr>
      <vt:lpstr>投影片 32</vt:lpstr>
      <vt:lpstr>投影片 33</vt:lpstr>
      <vt:lpstr>投影片 34</vt:lpstr>
      <vt:lpstr>投影片 35</vt:lpstr>
      <vt:lpstr>5-4   共勉的話</vt:lpstr>
      <vt:lpstr>投影片 37</vt:lpstr>
    </vt:vector>
  </TitlesOfParts>
  <Company>ntcu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wei</dc:creator>
  <cp:lastModifiedBy>Yang</cp:lastModifiedBy>
  <cp:revision>446</cp:revision>
  <dcterms:created xsi:type="dcterms:W3CDTF">2011-03-15T09:09:21Z</dcterms:created>
  <dcterms:modified xsi:type="dcterms:W3CDTF">2011-08-17T00:32:29Z</dcterms:modified>
</cp:coreProperties>
</file>